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6" r:id="rId4"/>
    <p:sldId id="260" r:id="rId5"/>
    <p:sldId id="262" r:id="rId6"/>
    <p:sldId id="261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3A36"/>
    <a:srgbClr val="AF7C76"/>
    <a:srgbClr val="F3AF78"/>
    <a:srgbClr val="E9454B"/>
    <a:srgbClr val="F3E4A2"/>
    <a:srgbClr val="814E40"/>
    <a:srgbClr val="BC916F"/>
    <a:srgbClr val="352432"/>
    <a:srgbClr val="7F552B"/>
    <a:srgbClr val="E5C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301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35781-0EDF-4F73-A6E8-E394C5707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54450-93C1-458F-A239-459EEC0A9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3EC09-1019-451A-A9D3-6CD0D1DF8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FB2F0-BAB3-45BE-A387-5D7BBF397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CD2E9-8BBD-47F1-A8A9-01BAA7D6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323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D916C-2FE2-46F2-93D5-311142E3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C73126-E515-498A-B087-21D7C67B7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0B722-EAB9-4F70-89DF-D9770261F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576EB-D920-4F00-B55F-FFE50791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2ED0A-2A7A-4221-A31E-FBB17D48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675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E54A2-5C6B-4E0D-86CD-9CF87BAD04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18533-A9CF-480F-9712-9712D45C6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F2731-0CA3-43AF-A75D-07530F104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58078-2758-4B02-A766-5272CA1F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0E971-0D6D-4E30-8D96-12BD7561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773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38B9-EABF-4BF2-B407-46A79338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3789-E18A-4FD9-A99C-FCFBF5DB0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44062-3B58-4D82-B20D-92D4F8ECB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B4E46-0EF1-49A1-A6F1-12B8D242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76EFC-AA8E-4FEB-A3CC-11CB1545D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891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7F981-0D7E-4C74-80A4-3A2F79B5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72FB2-7A71-435B-9965-89C12413C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A927F-3E9E-4F2F-B523-6508CD25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08836-A911-4EC7-8C16-101868D73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B3560-FB8E-4B2C-AFA9-E19707393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7377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DAD8A-76DB-4956-9C29-549DC38B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8FB7D-FA5E-4CA5-B441-BA14F87A8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2C431-75AC-46FF-ADC9-491840552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2CC7B-5693-4F2C-B25A-58CFF0B45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8D667-4E98-4A51-BB6F-CDE3317FC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D400D-1CCD-4074-B1AC-AB421694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097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7697-7B56-4E56-A144-BFC17456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478F5-3138-4873-AD3D-D5B02C1EA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9C603-8B19-4E41-B2FC-8801644D3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F18CA-1FFF-4942-A758-18A88AAB4D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31D86A-F8E6-4555-A439-B84593936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9BBB9-56E5-4DAF-9C95-7E600BCC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122144-8B56-4B20-8665-06CC7D1D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50A1A-682F-472A-BFCE-421866FE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009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76D0B-5D9E-485B-BFD7-9CB5DE6CB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F8BFB-B3DE-4015-B589-3B5BFCEB9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AC48E2-7AAD-4B71-BD75-D2DD31B02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ACE64-1983-458A-B4BC-62CDD22F5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83858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233E3-8DBE-46D9-A874-D3B0917FC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732DB-D79A-49F4-A946-E18F30CE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EF1D1-5497-44BE-9702-547504A7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7950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BFBD-503E-49C7-BAA3-DC49430A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0CB13-BF8D-449F-8AAF-B949568AC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97223-0C33-4033-A444-FAC61F0CC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1AF62-7FA6-43BB-A14B-A2C043B06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ABDF0-9497-4CCA-A3BA-C3A0D97F4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14816-31E2-4A39-8EAB-8321BCF83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8641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4E8A-E3C0-4CB2-94DD-798406CA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EE817-4817-41BA-B053-6907FA4D6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6633A-7D11-4A3B-A86B-6A53B4996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3B744-0271-49C9-939E-F91976A1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26611-8A44-4C5D-BE4B-9BC2BB8E2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54B08-C4E2-4A12-B2CC-A406E567D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9607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8D13EC-AC65-48F5-96AB-46ECF1FA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9FC0E-F160-4C6A-B451-36DC7AE8A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F24A4-E263-4043-90EE-77C2D4A8F5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F7A81-E184-4223-A8FB-A67AA2728F41}" type="datetimeFigureOut">
              <a:rPr lang="vi-VN" smtClean="0"/>
              <a:t>10/09/2021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BD68D-945B-4462-9305-C820984C7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234AB-E945-45A6-A285-947DA8E7D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AFEFB-6BC8-49D5-892B-850A7F6858C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571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23.png"/><Relationship Id="rId4" Type="http://schemas.microsoft.com/office/2007/relationships/hdphoto" Target="../media/hdphoto17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microsoft.com/office/2007/relationships/hdphoto" Target="../media/hdphoto13.wdp"/><Relationship Id="rId7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7.wdp"/><Relationship Id="rId10" Type="http://schemas.microsoft.com/office/2007/relationships/hdphoto" Target="../media/hdphoto7.wdp"/><Relationship Id="rId4" Type="http://schemas.openxmlformats.org/officeDocument/2006/relationships/image" Target="../media/image24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27.png"/><Relationship Id="rId4" Type="http://schemas.microsoft.com/office/2007/relationships/hdphoto" Target="../media/hdphoto19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microsoft.com/office/2007/relationships/hdphoto" Target="../media/hdphoto6.wdp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microsoft.com/office/2007/relationships/hdphoto" Target="../media/hdphoto9.wdp"/><Relationship Id="rId10" Type="http://schemas.microsoft.com/office/2007/relationships/hdphoto" Target="../media/hdphoto11.wdp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4.png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14.wdp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3.wdp"/><Relationship Id="rId4" Type="http://schemas.openxmlformats.org/officeDocument/2006/relationships/image" Target="../media/image20.png"/><Relationship Id="rId9" Type="http://schemas.microsoft.com/office/2007/relationships/hdphoto" Target="../media/hdphoto15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microsoft.com/office/2007/relationships/hdphoto" Target="../media/hdphoto14.wdp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24.png"/><Relationship Id="rId4" Type="http://schemas.microsoft.com/office/2007/relationships/hdphoto" Target="../media/hdphoto1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12F5F0-8531-4FC9-9E5F-F50C1605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67EA9E-6F4F-4D92-A4EE-8A4AF050839C}"/>
              </a:ext>
            </a:extLst>
          </p:cNvPr>
          <p:cNvGrpSpPr/>
          <p:nvPr/>
        </p:nvGrpSpPr>
        <p:grpSpPr>
          <a:xfrm>
            <a:off x="3982279" y="756691"/>
            <a:ext cx="4784034" cy="4850295"/>
            <a:chOff x="4068420" y="1003852"/>
            <a:chExt cx="4784034" cy="48502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C90DAA-BBAF-4B0A-9DC4-FA3CBC2F5785}"/>
                </a:ext>
              </a:extLst>
            </p:cNvPr>
            <p:cNvSpPr/>
            <p:nvPr/>
          </p:nvSpPr>
          <p:spPr>
            <a:xfrm>
              <a:off x="4068420" y="1003852"/>
              <a:ext cx="4784034" cy="4850295"/>
            </a:xfrm>
            <a:prstGeom prst="ellipse">
              <a:avLst/>
            </a:prstGeom>
            <a:gradFill>
              <a:gsLst>
                <a:gs pos="0">
                  <a:srgbClr val="FFB535"/>
                </a:gs>
                <a:gs pos="74000">
                  <a:srgbClr val="FFD559"/>
                </a:gs>
                <a:gs pos="83000">
                  <a:srgbClr val="FFD559"/>
                </a:gs>
                <a:gs pos="100000">
                  <a:srgbClr val="E9A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5AA274-DBE8-4C52-994E-2B92375DD2C0}"/>
                </a:ext>
              </a:extLst>
            </p:cNvPr>
            <p:cNvSpPr/>
            <p:nvPr/>
          </p:nvSpPr>
          <p:spPr>
            <a:xfrm>
              <a:off x="5367130" y="1510747"/>
              <a:ext cx="424070" cy="424070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BADA6F-3423-4271-952A-EC5AB9358F04}"/>
                </a:ext>
              </a:extLst>
            </p:cNvPr>
            <p:cNvSpPr/>
            <p:nvPr/>
          </p:nvSpPr>
          <p:spPr>
            <a:xfrm rot="20490045">
              <a:off x="6461745" y="1085242"/>
              <a:ext cx="245163" cy="424070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D584BE3-B2CE-444C-A2F9-043D1FE1D544}"/>
                </a:ext>
              </a:extLst>
            </p:cNvPr>
            <p:cNvSpPr/>
            <p:nvPr/>
          </p:nvSpPr>
          <p:spPr>
            <a:xfrm rot="1727936">
              <a:off x="6765572" y="1412789"/>
              <a:ext cx="206906" cy="248921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BC62138-A7C5-4A97-B873-99D7DC78DE89}"/>
                </a:ext>
              </a:extLst>
            </p:cNvPr>
            <p:cNvSpPr/>
            <p:nvPr/>
          </p:nvSpPr>
          <p:spPr>
            <a:xfrm rot="1727936">
              <a:off x="8114386" y="2447481"/>
              <a:ext cx="388575" cy="353173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0F0EE30-AEEA-4407-B247-FCBB5A717F47}"/>
                </a:ext>
              </a:extLst>
            </p:cNvPr>
            <p:cNvSpPr/>
            <p:nvPr/>
          </p:nvSpPr>
          <p:spPr>
            <a:xfrm rot="1727936">
              <a:off x="5262301" y="4364802"/>
              <a:ext cx="633729" cy="667841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D9ECC7-7E86-4A4C-BFEA-61A226A73D3B}"/>
                </a:ext>
              </a:extLst>
            </p:cNvPr>
            <p:cNvSpPr/>
            <p:nvPr/>
          </p:nvSpPr>
          <p:spPr>
            <a:xfrm rot="1727936">
              <a:off x="7101104" y="3608981"/>
              <a:ext cx="585406" cy="58440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B1DBF3-4842-4B15-8513-083CA5239EB1}"/>
                </a:ext>
              </a:extLst>
            </p:cNvPr>
            <p:cNvSpPr/>
            <p:nvPr/>
          </p:nvSpPr>
          <p:spPr>
            <a:xfrm rot="1727936">
              <a:off x="4445250" y="3233875"/>
              <a:ext cx="585406" cy="58440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3373FBA-04BD-4B93-BE6C-4957E8C86358}"/>
                </a:ext>
              </a:extLst>
            </p:cNvPr>
            <p:cNvSpPr/>
            <p:nvPr/>
          </p:nvSpPr>
          <p:spPr>
            <a:xfrm rot="1727936">
              <a:off x="6679002" y="5196601"/>
              <a:ext cx="354283" cy="32605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9C1D5D8-E364-4489-AEC3-7327D3556D36}"/>
                </a:ext>
              </a:extLst>
            </p:cNvPr>
            <p:cNvSpPr/>
            <p:nvPr/>
          </p:nvSpPr>
          <p:spPr>
            <a:xfrm rot="1727936">
              <a:off x="6135362" y="2810748"/>
              <a:ext cx="354283" cy="32605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4EE0216-2EFD-493F-AFC0-3F2C0916E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426" b="62778" l="51458" r="65521">
                        <a14:foregroundMark x1="52344" y1="62778" x2="52344" y2="62778"/>
                        <a14:foregroundMark x1="59948" y1="62778" x2="59948" y2="62778"/>
                        <a14:foregroundMark x1="59010" y1="38704" x2="59010" y2="38704"/>
                        <a14:foregroundMark x1="59115" y1="38426" x2="59115" y2="38426"/>
                        <a14:backgroundMark x1="53750" y1="56481" x2="53750" y2="56481"/>
                      </a14:backgroundRemoval>
                    </a14:imgEffect>
                  </a14:imgLayer>
                </a14:imgProps>
              </a:ext>
            </a:extLst>
          </a:blip>
          <a:srcRect l="49784" t="35652" r="32722" b="34419"/>
          <a:stretch/>
        </p:blipFill>
        <p:spPr>
          <a:xfrm>
            <a:off x="6916804" y="2215248"/>
            <a:ext cx="2077973" cy="19995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BA8546-C77F-4BE0-AAB2-919879444D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26" b="61019" l="19010" r="48542">
                        <a14:foregroundMark x1="27760" y1="20741" x2="27448" y2="30833"/>
                        <a14:foregroundMark x1="25469" y1="21111" x2="24740" y2="29074"/>
                        <a14:foregroundMark x1="24896" y1="23981" x2="24896" y2="26204"/>
                        <a14:foregroundMark x1="24219" y1="22222" x2="23646" y2="27963"/>
                        <a14:foregroundMark x1="23281" y1="24630" x2="22969" y2="31667"/>
                        <a14:foregroundMark x1="22969" y1="31667" x2="22969" y2="31667"/>
                        <a14:foregroundMark x1="22604" y1="27407" x2="22552" y2="33796"/>
                        <a14:foregroundMark x1="22552" y1="26759" x2="22760" y2="34815"/>
                        <a14:foregroundMark x1="22760" y1="34815" x2="22760" y2="34815"/>
                        <a14:foregroundMark x1="22760" y1="27037" x2="25260" y2="40093"/>
                        <a14:foregroundMark x1="25260" y1="40093" x2="25260" y2="40093"/>
                        <a14:foregroundMark x1="23490" y1="8426" x2="23490" y2="8426"/>
                        <a14:foregroundMark x1="19219" y1="29352" x2="19219" y2="29352"/>
                        <a14:foregroundMark x1="34583" y1="54352" x2="36771" y2="58981"/>
                        <a14:foregroundMark x1="39479" y1="49259" x2="40104" y2="55463"/>
                        <a14:foregroundMark x1="38646" y1="40000" x2="39479" y2="49444"/>
                        <a14:foregroundMark x1="39479" y1="49444" x2="39479" y2="49444"/>
                        <a14:foregroundMark x1="39635" y1="29630" x2="40885" y2="43889"/>
                        <a14:foregroundMark x1="40885" y1="43889" x2="40885" y2="43889"/>
                        <a14:foregroundMark x1="42917" y1="35000" x2="43281" y2="42037"/>
                        <a14:foregroundMark x1="43281" y1="42037" x2="43438" y2="41759"/>
                        <a14:foregroundMark x1="44792" y1="31852" x2="44792" y2="36574"/>
                        <a14:foregroundMark x1="43490" y1="40648" x2="43906" y2="43981"/>
                        <a14:foregroundMark x1="44635" y1="37963" x2="44583" y2="42778"/>
                        <a14:foregroundMark x1="44635" y1="48981" x2="45260" y2="51296"/>
                        <a14:foregroundMark x1="34740" y1="61019" x2="34740" y2="61019"/>
                        <a14:foregroundMark x1="33594" y1="53889" x2="33958" y2="58704"/>
                        <a14:foregroundMark x1="45625" y1="35000" x2="45625" y2="35000"/>
                        <a14:foregroundMark x1="45938" y1="51296" x2="45938" y2="51296"/>
                        <a14:foregroundMark x1="20990" y1="18519" x2="20990" y2="18519"/>
                        <a14:foregroundMark x1="22917" y1="11389" x2="22917" y2="11389"/>
                        <a14:foregroundMark x1="19271" y1="34722" x2="19271" y2="34722"/>
                        <a14:foregroundMark x1="40729" y1="42130" x2="39635" y2="53889"/>
                        <a14:foregroundMark x1="33073" y1="60833" x2="33073" y2="60833"/>
                        <a14:foregroundMark x1="31927" y1="58056" x2="33906" y2="59074"/>
                        <a14:foregroundMark x1="47292" y1="51296" x2="47292" y2="51296"/>
                        <a14:foregroundMark x1="47865" y1="51574" x2="47865" y2="51574"/>
                        <a14:foregroundMark x1="48542" y1="51852" x2="48542" y2="51852"/>
                        <a14:foregroundMark x1="48073" y1="51759" x2="48073" y2="51759"/>
                        <a14:foregroundMark x1="21875" y1="15370" x2="21875" y2="15370"/>
                        <a14:foregroundMark x1="22500" y1="12870" x2="22500" y2="12870"/>
                        <a14:foregroundMark x1="20000" y1="22037" x2="20000" y2="22037"/>
                        <a14:foregroundMark x1="21094" y1="18148" x2="21094" y2="18148"/>
                        <a14:foregroundMark x1="21458" y1="16852" x2="21458" y2="16852"/>
                        <a14:foregroundMark x1="20781" y1="19352" x2="20781" y2="19444"/>
                        <a14:foregroundMark x1="20521" y1="20000" x2="20365" y2="20463"/>
                        <a14:foregroundMark x1="19635" y1="23333" x2="19635" y2="23333"/>
                        <a14:foregroundMark x1="19010" y1="27315" x2="19010" y2="27315"/>
                      </a14:backgroundRemoval>
                    </a14:imgEffect>
                  </a14:imgLayer>
                </a14:imgProps>
              </a:ext>
            </a:extLst>
          </a:blip>
          <a:srcRect l="16615" t="4867" r="50514" b="36767"/>
          <a:stretch/>
        </p:blipFill>
        <p:spPr>
          <a:xfrm rot="21026916">
            <a:off x="3270222" y="1250014"/>
            <a:ext cx="2626353" cy="262310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4047A5-473F-4556-ABDD-A0553867845C}"/>
              </a:ext>
            </a:extLst>
          </p:cNvPr>
          <p:cNvSpPr/>
          <p:nvPr/>
        </p:nvSpPr>
        <p:spPr>
          <a:xfrm>
            <a:off x="3634542" y="4504770"/>
            <a:ext cx="5360235" cy="652923"/>
          </a:xfrm>
          <a:prstGeom prst="roundRect">
            <a:avLst>
              <a:gd name="adj" fmla="val 11528"/>
            </a:avLst>
          </a:prstGeom>
          <a:solidFill>
            <a:srgbClr val="FFF65A"/>
          </a:solidFill>
          <a:ln w="38100">
            <a:solidFill>
              <a:srgbClr val="FFBB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10CBA1-2311-4128-B287-6073727D6C92}"/>
              </a:ext>
            </a:extLst>
          </p:cNvPr>
          <p:cNvSpPr txBox="1"/>
          <p:nvPr/>
        </p:nvSpPr>
        <p:spPr>
          <a:xfrm>
            <a:off x="4414248" y="4465442"/>
            <a:ext cx="3920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ln w="28575">
                  <a:noFill/>
                </a:ln>
                <a:solidFill>
                  <a:srgbClr val="4902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GROUP NAME</a:t>
            </a:r>
            <a:endParaRPr lang="vi-VN" sz="4000" b="1">
              <a:ln w="28575">
                <a:noFill/>
              </a:ln>
              <a:solidFill>
                <a:srgbClr val="4902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1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98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10" dur="2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12" dur="235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 p14:presetBounceEnd="98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18" dur="2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20" dur="235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12" dur="2350" spd="-100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20" dur="235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0"/>
            <a:ext cx="12192000" cy="6858002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8D0AE0-4895-4512-BD8D-D708A327EBE4}"/>
              </a:ext>
            </a:extLst>
          </p:cNvPr>
          <p:cNvSpPr/>
          <p:nvPr/>
        </p:nvSpPr>
        <p:spPr>
          <a:xfrm>
            <a:off x="0" y="-1383220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5E825-6F54-4BF0-80BD-07622031F986}"/>
              </a:ext>
            </a:extLst>
          </p:cNvPr>
          <p:cNvSpPr txBox="1"/>
          <p:nvPr/>
        </p:nvSpPr>
        <p:spPr>
          <a:xfrm>
            <a:off x="0" y="0"/>
            <a:ext cx="4482353" cy="1015663"/>
          </a:xfrm>
          <a:prstGeom prst="rect">
            <a:avLst/>
          </a:prstGeom>
          <a:solidFill>
            <a:srgbClr val="7F552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3</a:t>
            </a:r>
            <a:endParaRPr lang="vi-VN" sz="60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C74E61D-45DF-4DB2-B93F-43CDCFEC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432" y="5970903"/>
            <a:ext cx="2711568" cy="72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0F571-F683-4078-864E-C750CB2638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444" b="56019" l="78594" r="91458">
                        <a14:foregroundMark x1="78594" y1="41944" x2="78906" y2="42500"/>
                        <a14:foregroundMark x1="86302" y1="41111" x2="86198" y2="44537"/>
                        <a14:foregroundMark x1="88854" y1="44722" x2="90573" y2="46204"/>
                        <a14:foregroundMark x1="90885" y1="46111" x2="91198" y2="47037"/>
                        <a14:foregroundMark x1="91510" y1="46667" x2="91510" y2="46667"/>
                        <a14:foregroundMark x1="85885" y1="55926" x2="85990" y2="56019"/>
                        <a14:foregroundMark x1="81979" y1="34444" x2="81979" y2="34444"/>
                        <a14:backgroundMark x1="80990" y1="49259" x2="82448" y2="49074"/>
                        <a14:backgroundMark x1="78958" y1="35463" x2="80260" y2="37222"/>
                        <a14:backgroundMark x1="89063" y1="36759" x2="89740" y2="39815"/>
                        <a14:backgroundMark x1="82969" y1="48241" x2="82917" y2="49352"/>
                        <a14:backgroundMark x1="83229" y1="47685" x2="82552" y2="51111"/>
                        <a14:backgroundMark x1="89635" y1="51667" x2="90000" y2="52407"/>
                      </a14:backgroundRemoval>
                    </a14:imgEffect>
                  </a14:imgLayer>
                </a14:imgProps>
              </a:ext>
            </a:extLst>
          </a:blip>
          <a:srcRect l="77759" t="31965" r="7981" b="41198"/>
          <a:stretch/>
        </p:blipFill>
        <p:spPr>
          <a:xfrm>
            <a:off x="0" y="4780385"/>
            <a:ext cx="1844040" cy="19521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33EF86-9DBC-4927-B525-60DB153DDA28}"/>
              </a:ext>
            </a:extLst>
          </p:cNvPr>
          <p:cNvSpPr/>
          <p:nvPr/>
        </p:nvSpPr>
        <p:spPr>
          <a:xfrm>
            <a:off x="4389120" y="440772"/>
            <a:ext cx="7802880" cy="168986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120E86-A7AB-40E1-B655-020DA5F574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143" b="77738" l="22951" r="40843">
                        <a14:foregroundMark x1="31875" y1="60926" x2="32083" y2="62500"/>
                        <a14:backgroundMark x1="27813" y1="52870" x2="27708" y2="58426"/>
                        <a14:backgroundMark x1="30729" y1="49444" x2="33698" y2="49444"/>
                      </a14:backgroundRemoval>
                    </a14:imgEffect>
                  </a14:imgLayer>
                </a14:imgProps>
              </a:ext>
            </a:extLst>
          </a:blip>
          <a:srcRect l="20714" t="44444" r="56920" b="18562"/>
          <a:stretch/>
        </p:blipFill>
        <p:spPr>
          <a:xfrm>
            <a:off x="10226040" y="-431618"/>
            <a:ext cx="2423160" cy="22544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BB9958-7051-4E34-B445-E2423A64EE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796" b="77315" l="26198" r="42240">
                        <a14:foregroundMark x1="30052" y1="54074" x2="30885" y2="55833"/>
                        <a14:foregroundMark x1="30781" y1="56667" x2="31042" y2="57500"/>
                        <a14:foregroundMark x1="32344" y1="75370" x2="32604" y2="76019"/>
                        <a14:foregroundMark x1="32708" y1="72222" x2="32760" y2="74537"/>
                        <a14:foregroundMark x1="32500" y1="77315" x2="32656" y2="77407"/>
                        <a14:foregroundMark x1="37552" y1="74815" x2="37552" y2="74815"/>
                        <a14:foregroundMark x1="38802" y1="56944" x2="39271" y2="59444"/>
                        <a14:foregroundMark x1="39740" y1="56667" x2="39948" y2="58796"/>
                        <a14:foregroundMark x1="37708" y1="76204" x2="37708" y2="76204"/>
                        <a14:foregroundMark x1="42240" y1="74630" x2="42240" y2="74630"/>
                        <a14:foregroundMark x1="39531" y1="73796" x2="39531" y2="73796"/>
                        <a14:foregroundMark x1="29531" y1="65741" x2="29635" y2="71667"/>
                        <a14:foregroundMark x1="40365" y1="74444" x2="40365" y2="74444"/>
                        <a14:foregroundMark x1="40938" y1="74444" x2="40938" y2="74444"/>
                        <a14:foregroundMark x1="41354" y1="74537" x2="41354" y2="74537"/>
                        <a14:foregroundMark x1="30677" y1="44167" x2="30677" y2="44167"/>
                        <a14:foregroundMark x1="30938" y1="43796" x2="30938" y2="43796"/>
                        <a14:foregroundMark x1="29740" y1="54074" x2="29063" y2="54907"/>
                        <a14:foregroundMark x1="27917" y1="49352" x2="27917" y2="49352"/>
                        <a14:foregroundMark x1="29010" y1="45278" x2="29010" y2="45278"/>
                      </a14:backgroundRemoval>
                    </a14:imgEffect>
                  </a14:imgLayer>
                </a14:imgProps>
              </a:ext>
            </a:extLst>
          </a:blip>
          <a:srcRect l="24500" t="40373" r="58250" b="19721"/>
          <a:stretch/>
        </p:blipFill>
        <p:spPr>
          <a:xfrm>
            <a:off x="5373889" y="6697603"/>
            <a:ext cx="2103120" cy="27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8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5737413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8D0AE0-4895-4512-BD8D-D708A327EBE4}"/>
              </a:ext>
            </a:extLst>
          </p:cNvPr>
          <p:cNvSpPr/>
          <p:nvPr/>
        </p:nvSpPr>
        <p:spPr>
          <a:xfrm>
            <a:off x="0" y="0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7E5B72-0A8F-49C0-AFA9-ADB6BD8E7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481" b="77500" l="23854" r="36823">
                        <a14:foregroundMark x1="27552" y1="75926" x2="28229" y2="75926"/>
                        <a14:foregroundMark x1="27813" y1="77500" x2="27813" y2="77500"/>
                        <a14:foregroundMark x1="36823" y1="75556" x2="36823" y2="75556"/>
                        <a14:foregroundMark x1="36719" y1="76389" x2="36719" y2="76389"/>
                        <a14:foregroundMark x1="30365" y1="31481" x2="30365" y2="31481"/>
                        <a14:foregroundMark x1="25000" y1="36204" x2="25000" y2="36204"/>
                        <a14:foregroundMark x1="24688" y1="35463" x2="24688" y2="35463"/>
                        <a14:foregroundMark x1="24688" y1="36852" x2="24688" y2="36852"/>
                        <a14:backgroundMark x1="26302" y1="45278" x2="26510" y2="46944"/>
                        <a14:backgroundMark x1="32396" y1="43889" x2="32396" y2="43889"/>
                      </a14:backgroundRemoval>
                    </a14:imgEffect>
                  </a14:imgLayer>
                </a14:imgProps>
              </a:ext>
            </a:extLst>
          </a:blip>
          <a:srcRect l="22404" t="26928" r="61544" b="21307"/>
          <a:stretch/>
        </p:blipFill>
        <p:spPr>
          <a:xfrm>
            <a:off x="140321" y="3247756"/>
            <a:ext cx="1957063" cy="3550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FEEEEE-5DB0-4502-AE4F-5E77D9F76E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444" b="56019" l="78594" r="91458">
                        <a14:foregroundMark x1="78594" y1="41944" x2="78906" y2="42500"/>
                        <a14:foregroundMark x1="86302" y1="41111" x2="86198" y2="44537"/>
                        <a14:foregroundMark x1="88854" y1="44722" x2="90573" y2="46204"/>
                        <a14:foregroundMark x1="90885" y1="46111" x2="91198" y2="47037"/>
                        <a14:foregroundMark x1="91510" y1="46667" x2="91510" y2="46667"/>
                        <a14:foregroundMark x1="85885" y1="55926" x2="85990" y2="56019"/>
                        <a14:foregroundMark x1="81979" y1="34444" x2="81979" y2="34444"/>
                        <a14:backgroundMark x1="80990" y1="49259" x2="82448" y2="49074"/>
                        <a14:backgroundMark x1="78958" y1="35463" x2="80260" y2="37222"/>
                        <a14:backgroundMark x1="89063" y1="36759" x2="89740" y2="39815"/>
                        <a14:backgroundMark x1="82969" y1="48241" x2="82917" y2="49352"/>
                        <a14:backgroundMark x1="83229" y1="47685" x2="82552" y2="51111"/>
                        <a14:backgroundMark x1="89635" y1="51667" x2="90000" y2="52407"/>
                      </a14:backgroundRemoval>
                    </a14:imgEffect>
                  </a14:imgLayer>
                </a14:imgProps>
              </a:ext>
            </a:extLst>
          </a:blip>
          <a:srcRect l="77759" t="31965" r="7981" b="41198"/>
          <a:stretch/>
        </p:blipFill>
        <p:spPr>
          <a:xfrm flipH="1">
            <a:off x="10094616" y="4737499"/>
            <a:ext cx="1957063" cy="20822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273F04-9A9F-400B-AF61-B02988D2EF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389" b="75556" l="23021" r="37969">
                        <a14:foregroundMark x1="27708" y1="69537" x2="27708" y2="72407"/>
                        <a14:foregroundMark x1="25990" y1="74167" x2="27865" y2="74259"/>
                        <a14:foregroundMark x1="31198" y1="75648" x2="31198" y2="75648"/>
                        <a14:foregroundMark x1="36927" y1="47407" x2="36563" y2="51019"/>
                        <a14:foregroundMark x1="37760" y1="46481" x2="37969" y2="48148"/>
                        <a14:foregroundMark x1="31719" y1="41389" x2="31406" y2="42963"/>
                      </a14:backgroundRemoval>
                    </a14:imgEffect>
                  </a14:imgLayer>
                </a14:imgProps>
              </a:ext>
            </a:extLst>
          </a:blip>
          <a:srcRect l="21285" t="38443" r="61316" b="22924"/>
          <a:stretch/>
        </p:blipFill>
        <p:spPr>
          <a:xfrm>
            <a:off x="10722571" y="-1"/>
            <a:ext cx="1469429" cy="1835233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599DBBF8-1044-46AB-AD92-DF986D091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44" y="190915"/>
            <a:ext cx="2711568" cy="726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1DA01B-6279-43A1-BDC9-AE76FF0FB277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0" y="3429000"/>
            <a:ext cx="3854823" cy="0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96E5C4-E188-4262-991E-9FA719D53FFE}"/>
              </a:ext>
            </a:extLst>
          </p:cNvPr>
          <p:cNvCxnSpPr>
            <a:cxnSpLocks/>
          </p:cNvCxnSpPr>
          <p:nvPr/>
        </p:nvCxnSpPr>
        <p:spPr>
          <a:xfrm>
            <a:off x="3854823" y="2921168"/>
            <a:ext cx="0" cy="1015663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085123-B523-457B-A874-C9C55911D5DC}"/>
              </a:ext>
            </a:extLst>
          </p:cNvPr>
          <p:cNvCxnSpPr>
            <a:cxnSpLocks/>
          </p:cNvCxnSpPr>
          <p:nvPr/>
        </p:nvCxnSpPr>
        <p:spPr>
          <a:xfrm flipH="1">
            <a:off x="3814717" y="3936831"/>
            <a:ext cx="4482353" cy="0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E002766-89DA-402E-9629-DA1EE23E9F6F}"/>
              </a:ext>
            </a:extLst>
          </p:cNvPr>
          <p:cNvCxnSpPr>
            <a:cxnSpLocks/>
          </p:cNvCxnSpPr>
          <p:nvPr/>
        </p:nvCxnSpPr>
        <p:spPr>
          <a:xfrm>
            <a:off x="8258591" y="2952884"/>
            <a:ext cx="0" cy="1015663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5A9738-D9A5-4AFC-891F-C872199C41BC}"/>
              </a:ext>
            </a:extLst>
          </p:cNvPr>
          <p:cNvCxnSpPr>
            <a:cxnSpLocks/>
          </p:cNvCxnSpPr>
          <p:nvPr/>
        </p:nvCxnSpPr>
        <p:spPr>
          <a:xfrm flipH="1">
            <a:off x="3814717" y="2952884"/>
            <a:ext cx="4482353" cy="0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ACA893-4338-41A0-A6C8-9A5C0C02F7E9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8258592" y="3429000"/>
            <a:ext cx="3933408" cy="0"/>
          </a:xfrm>
          <a:prstGeom prst="line">
            <a:avLst/>
          </a:prstGeom>
          <a:ln w="76200">
            <a:solidFill>
              <a:srgbClr val="F3E4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9D16F16C-9478-4DA6-A807-C28AC268B1E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0324" b="77367" l="69067" r="86991">
                        <a14:foregroundMark x1="80417" y1="37778" x2="80938" y2="39630"/>
                        <a14:foregroundMark x1="82083" y1="38241" x2="82083" y2="38241"/>
                      </a14:backgroundRemoval>
                    </a14:imgEffect>
                  </a14:imgLayer>
                </a14:imgProps>
              </a:ext>
            </a:extLst>
          </a:blip>
          <a:srcRect l="66827" t="24444" r="10769" b="16752"/>
          <a:stretch/>
        </p:blipFill>
        <p:spPr>
          <a:xfrm>
            <a:off x="-3524419" y="6320120"/>
            <a:ext cx="2560441" cy="378022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AABC89-518E-498B-9F56-92BB039ACE70}"/>
              </a:ext>
            </a:extLst>
          </p:cNvPr>
          <p:cNvSpPr txBox="1"/>
          <p:nvPr/>
        </p:nvSpPr>
        <p:spPr>
          <a:xfrm>
            <a:off x="3854823" y="2921168"/>
            <a:ext cx="448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4</a:t>
            </a:r>
            <a:endParaRPr lang="vi-VN" sz="60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5E28DF-6CE0-4B5A-AAF7-3435F7C27F99}"/>
              </a:ext>
            </a:extLst>
          </p:cNvPr>
          <p:cNvGrpSpPr/>
          <p:nvPr/>
        </p:nvGrpSpPr>
        <p:grpSpPr>
          <a:xfrm rot="7828112">
            <a:off x="12660712" y="4199004"/>
            <a:ext cx="10411970" cy="6688837"/>
            <a:chOff x="2006889" y="264957"/>
            <a:chExt cx="10411970" cy="66888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B52B083-53C3-4A27-93E8-C7BD0B820C83}"/>
                </a:ext>
              </a:extLst>
            </p:cNvPr>
            <p:cNvGrpSpPr/>
            <p:nvPr/>
          </p:nvGrpSpPr>
          <p:grpSpPr>
            <a:xfrm>
              <a:off x="2006889" y="264957"/>
              <a:ext cx="10411970" cy="6688837"/>
              <a:chOff x="1865374" y="352043"/>
              <a:chExt cx="10411970" cy="6688837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AF53A98A-7A06-4A1C-B210-535AB94F4BAE}"/>
                  </a:ext>
                </a:extLst>
              </p:cNvPr>
              <p:cNvSpPr/>
              <p:nvPr/>
            </p:nvSpPr>
            <p:spPr>
              <a:xfrm>
                <a:off x="1865376" y="365760"/>
                <a:ext cx="10411968" cy="6675120"/>
              </a:xfrm>
              <a:prstGeom prst="roundRect">
                <a:avLst>
                  <a:gd name="adj" fmla="val 4612"/>
                </a:avLst>
              </a:prstGeom>
              <a:solidFill>
                <a:srgbClr val="F3D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E35C7FA-891C-410A-8F65-574BB065A69E}"/>
                  </a:ext>
                </a:extLst>
              </p:cNvPr>
              <p:cNvSpPr/>
              <p:nvPr/>
            </p:nvSpPr>
            <p:spPr>
              <a:xfrm>
                <a:off x="2161032" y="740664"/>
                <a:ext cx="9741408" cy="5925312"/>
              </a:xfrm>
              <a:prstGeom prst="rect">
                <a:avLst/>
              </a:prstGeom>
              <a:solidFill>
                <a:srgbClr val="E5C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1" name="Isosceles Triangle 30">
                <a:extLst>
                  <a:ext uri="{FF2B5EF4-FFF2-40B4-BE49-F238E27FC236}">
                    <a16:creationId xmlns:a16="http://schemas.microsoft.com/office/drawing/2014/main" id="{05C0F956-6DD6-44F0-8B01-3E921AA8ACAD}"/>
                  </a:ext>
                </a:extLst>
              </p:cNvPr>
              <p:cNvSpPr/>
              <p:nvPr/>
            </p:nvSpPr>
            <p:spPr>
              <a:xfrm rot="5400000">
                <a:off x="1874319" y="5289603"/>
                <a:ext cx="116225" cy="134112"/>
              </a:xfrm>
              <a:prstGeom prst="triangle">
                <a:avLst/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5E896B9D-E674-4943-8E3D-4D8AFB65E705}"/>
                  </a:ext>
                </a:extLst>
              </p:cNvPr>
              <p:cNvSpPr/>
              <p:nvPr/>
            </p:nvSpPr>
            <p:spPr>
              <a:xfrm rot="10800000">
                <a:off x="4796338" y="352043"/>
                <a:ext cx="125617" cy="230463"/>
              </a:xfrm>
              <a:prstGeom prst="triangle">
                <a:avLst>
                  <a:gd name="adj" fmla="val 51943"/>
                </a:avLst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1675032B-41DC-424E-8F35-BF3ADC0E85E6}"/>
                  </a:ext>
                </a:extLst>
              </p:cNvPr>
              <p:cNvSpPr/>
              <p:nvPr/>
            </p:nvSpPr>
            <p:spPr>
              <a:xfrm rot="5400000">
                <a:off x="1955089" y="3185687"/>
                <a:ext cx="116227" cy="295657"/>
              </a:xfrm>
              <a:prstGeom prst="triangle">
                <a:avLst>
                  <a:gd name="adj" fmla="val 51943"/>
                </a:avLst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171573-C031-4449-902B-949517661E94}"/>
                </a:ext>
              </a:extLst>
            </p:cNvPr>
            <p:cNvSpPr txBox="1"/>
            <p:nvPr/>
          </p:nvSpPr>
          <p:spPr>
            <a:xfrm>
              <a:off x="5000661" y="585479"/>
              <a:ext cx="44823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>
                  <a:solidFill>
                    <a:srgbClr val="7F552B"/>
                  </a:solidFill>
                </a:rPr>
                <a:t>NỘI DUNG 4</a:t>
              </a:r>
              <a:endParaRPr lang="vi-VN" sz="6000" b="1">
                <a:solidFill>
                  <a:srgbClr val="7F552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194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7E12BE-7FB0-4BFA-81A9-F319E78385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C6B0A5C-C2D3-4B16-9BF2-C272A7353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15"/>
            <a:ext cx="2006889" cy="53784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F4C3CCB-04E6-486A-A54C-560517107BFD}"/>
              </a:ext>
            </a:extLst>
          </p:cNvPr>
          <p:cNvGrpSpPr/>
          <p:nvPr/>
        </p:nvGrpSpPr>
        <p:grpSpPr>
          <a:xfrm>
            <a:off x="2006889" y="264957"/>
            <a:ext cx="10411970" cy="6688837"/>
            <a:chOff x="2006889" y="264957"/>
            <a:chExt cx="10411970" cy="6688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07D39A9-6AA0-48AE-B8CF-3030771CC31C}"/>
                </a:ext>
              </a:extLst>
            </p:cNvPr>
            <p:cNvGrpSpPr/>
            <p:nvPr/>
          </p:nvGrpSpPr>
          <p:grpSpPr>
            <a:xfrm>
              <a:off x="2006889" y="264957"/>
              <a:ext cx="10411970" cy="6688837"/>
              <a:chOff x="1865374" y="352043"/>
              <a:chExt cx="10411970" cy="6688837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9201FBD5-CF0A-46DB-BE43-C0E9021FAAC1}"/>
                  </a:ext>
                </a:extLst>
              </p:cNvPr>
              <p:cNvSpPr/>
              <p:nvPr/>
            </p:nvSpPr>
            <p:spPr>
              <a:xfrm>
                <a:off x="1865376" y="365760"/>
                <a:ext cx="10411968" cy="6675120"/>
              </a:xfrm>
              <a:prstGeom prst="roundRect">
                <a:avLst>
                  <a:gd name="adj" fmla="val 4612"/>
                </a:avLst>
              </a:prstGeom>
              <a:solidFill>
                <a:srgbClr val="F3DD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CB0A8D7-D2A8-4D80-9B31-D15D3CDBD645}"/>
                  </a:ext>
                </a:extLst>
              </p:cNvPr>
              <p:cNvSpPr/>
              <p:nvPr/>
            </p:nvSpPr>
            <p:spPr>
              <a:xfrm>
                <a:off x="2161032" y="740664"/>
                <a:ext cx="9741408" cy="5925312"/>
              </a:xfrm>
              <a:prstGeom prst="rect">
                <a:avLst/>
              </a:prstGeom>
              <a:solidFill>
                <a:srgbClr val="E5C7A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A773B176-56CA-4F37-99CA-8387C42CBA73}"/>
                  </a:ext>
                </a:extLst>
              </p:cNvPr>
              <p:cNvSpPr/>
              <p:nvPr/>
            </p:nvSpPr>
            <p:spPr>
              <a:xfrm rot="5400000">
                <a:off x="1874319" y="5289603"/>
                <a:ext cx="116225" cy="134112"/>
              </a:xfrm>
              <a:prstGeom prst="triangle">
                <a:avLst/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315BD8CA-A9D9-4EC0-8B80-D3168D9CF2D4}"/>
                  </a:ext>
                </a:extLst>
              </p:cNvPr>
              <p:cNvSpPr/>
              <p:nvPr/>
            </p:nvSpPr>
            <p:spPr>
              <a:xfrm rot="10800000">
                <a:off x="4796338" y="352043"/>
                <a:ext cx="125617" cy="230463"/>
              </a:xfrm>
              <a:prstGeom prst="triangle">
                <a:avLst>
                  <a:gd name="adj" fmla="val 51943"/>
                </a:avLst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8C2A997F-AB3E-4AE5-B289-D9B0F6ED5417}"/>
                  </a:ext>
                </a:extLst>
              </p:cNvPr>
              <p:cNvSpPr/>
              <p:nvPr/>
            </p:nvSpPr>
            <p:spPr>
              <a:xfrm rot="5400000">
                <a:off x="1955089" y="3185687"/>
                <a:ext cx="116227" cy="295657"/>
              </a:xfrm>
              <a:prstGeom prst="triangle">
                <a:avLst>
                  <a:gd name="adj" fmla="val 51943"/>
                </a:avLst>
              </a:prstGeom>
              <a:solidFill>
                <a:srgbClr val="7F55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B656BC-E385-4050-9CA7-DAAA259B669C}"/>
                </a:ext>
              </a:extLst>
            </p:cNvPr>
            <p:cNvSpPr txBox="1"/>
            <p:nvPr/>
          </p:nvSpPr>
          <p:spPr>
            <a:xfrm>
              <a:off x="5000661" y="585479"/>
              <a:ext cx="44823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>
                  <a:solidFill>
                    <a:srgbClr val="7F552B"/>
                  </a:solidFill>
                </a:rPr>
                <a:t>NỘI DUNG 4</a:t>
              </a:r>
              <a:endParaRPr lang="vi-VN" sz="6000" b="1">
                <a:solidFill>
                  <a:srgbClr val="7F552B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6950187-F0AF-4E64-B903-C6AAFF610D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324" b="77367" l="69067" r="86991">
                        <a14:foregroundMark x1="80417" y1="37778" x2="80938" y2="39630"/>
                        <a14:foregroundMark x1="82083" y1="38241" x2="82083" y2="38241"/>
                      </a14:backgroundRemoval>
                    </a14:imgEffect>
                  </a14:imgLayer>
                </a14:imgProps>
              </a:ext>
            </a:extLst>
          </a:blip>
          <a:srcRect l="66827" t="24444" r="10769" b="16752"/>
          <a:stretch/>
        </p:blipFill>
        <p:spPr>
          <a:xfrm>
            <a:off x="18881" y="3429000"/>
            <a:ext cx="2560441" cy="378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1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6E3C02-CE8F-4D19-813F-D54D72516144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E0B74-8E45-4326-9DCF-23AA00992E1A}"/>
              </a:ext>
            </a:extLst>
          </p:cNvPr>
          <p:cNvSpPr/>
          <p:nvPr/>
        </p:nvSpPr>
        <p:spPr>
          <a:xfrm>
            <a:off x="0" y="5737413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4FFC025-6F95-48CF-BB8D-7D920687E39A}"/>
              </a:ext>
            </a:extLst>
          </p:cNvPr>
          <p:cNvSpPr/>
          <p:nvPr/>
        </p:nvSpPr>
        <p:spPr>
          <a:xfrm rot="19903172">
            <a:off x="-135553" y="-125279"/>
            <a:ext cx="857737" cy="351560"/>
          </a:xfrm>
          <a:prstGeom prst="triangle">
            <a:avLst>
              <a:gd name="adj" fmla="val 22749"/>
            </a:avLst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DFB9545-E871-4536-B623-76E02E3F3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-1"/>
            <a:ext cx="2006889" cy="53784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718B97D-ABB5-4603-AFEB-9360F3E748CA}"/>
              </a:ext>
            </a:extLst>
          </p:cNvPr>
          <p:cNvSpPr/>
          <p:nvPr/>
        </p:nvSpPr>
        <p:spPr>
          <a:xfrm>
            <a:off x="2084526" y="204667"/>
            <a:ext cx="10107473" cy="203826"/>
          </a:xfrm>
          <a:prstGeom prst="roundRect">
            <a:avLst>
              <a:gd name="adj" fmla="val 50000"/>
            </a:avLst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97C29-056C-4BB0-B842-F32C68249D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41" b="61019" l="61094" r="74688">
                        <a14:foregroundMark x1="62031" y1="39722" x2="66094" y2="39815"/>
                        <a14:foregroundMark x1="69375" y1="45741" x2="69375" y2="49722"/>
                        <a14:foregroundMark x1="64583" y1="58981" x2="64583" y2="59444"/>
                        <a14:foregroundMark x1="64688" y1="60556" x2="64792" y2="61019"/>
                        <a14:foregroundMark x1="66667" y1="59167" x2="66823" y2="59537"/>
                        <a14:foregroundMark x1="68802" y1="54259" x2="68802" y2="54259"/>
                        <a14:foregroundMark x1="69219" y1="51574" x2="69479" y2="52593"/>
                        <a14:foregroundMark x1="64792" y1="43148" x2="65104" y2="44444"/>
                        <a14:foregroundMark x1="64375" y1="41389" x2="64271" y2="44074"/>
                        <a14:foregroundMark x1="62187" y1="48333" x2="62604" y2="48704"/>
                        <a14:foregroundMark x1="62865" y1="49722" x2="62865" y2="49722"/>
                        <a14:foregroundMark x1="62552" y1="49815" x2="62552" y2="49815"/>
                        <a14:foregroundMark x1="65208" y1="35741" x2="65208" y2="35741"/>
                        <a14:foregroundMark x1="73490" y1="48426" x2="73490" y2="48426"/>
                        <a14:foregroundMark x1="74688" y1="46667" x2="74688" y2="46667"/>
                        <a14:foregroundMark x1="70990" y1="40648" x2="71458" y2="43981"/>
                        <a14:foregroundMark x1="70208" y1="37037" x2="70208" y2="37037"/>
                        <a14:foregroundMark x1="69635" y1="36667" x2="69635" y2="36667"/>
                        <a14:foregroundMark x1="71354" y1="38519" x2="71354" y2="38519"/>
                        <a14:foregroundMark x1="63802" y1="48519" x2="63802" y2="48519"/>
                        <a14:foregroundMark x1="65625" y1="48148" x2="65625" y2="48148"/>
                        <a14:foregroundMark x1="71875" y1="38704" x2="71875" y2="38704"/>
                        <a14:backgroundMark x1="61146" y1="51667" x2="61667" y2="55278"/>
                      </a14:backgroundRemoval>
                    </a14:imgEffect>
                  </a14:imgLayer>
                </a14:imgProps>
              </a:ext>
            </a:extLst>
          </a:blip>
          <a:srcRect l="59491" t="33004" r="24121" b="37037"/>
          <a:stretch/>
        </p:blipFill>
        <p:spPr>
          <a:xfrm>
            <a:off x="10402148" y="113697"/>
            <a:ext cx="1867490" cy="1920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D8D5A0-6D3A-4636-B57A-1EA7318983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704" b="79167" l="23906" r="36563">
                        <a14:foregroundMark x1="25677" y1="78241" x2="26406" y2="79167"/>
                        <a14:foregroundMark x1="30990" y1="68148" x2="31042" y2="69907"/>
                        <a14:backgroundMark x1="33542" y1="68333" x2="34427" y2="69444"/>
                      </a14:backgroundRemoval>
                    </a14:imgEffect>
                  </a14:imgLayer>
                </a14:imgProps>
              </a:ext>
            </a:extLst>
          </a:blip>
          <a:srcRect l="22339" t="45089" r="61815" b="18562"/>
          <a:stretch/>
        </p:blipFill>
        <p:spPr>
          <a:xfrm>
            <a:off x="0" y="4611413"/>
            <a:ext cx="1741233" cy="2246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DFA3AD-8D9E-489A-9E17-9778D07DC468}"/>
              </a:ext>
            </a:extLst>
          </p:cNvPr>
          <p:cNvSpPr txBox="1"/>
          <p:nvPr/>
        </p:nvSpPr>
        <p:spPr>
          <a:xfrm>
            <a:off x="4388173" y="604195"/>
            <a:ext cx="3953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n w="19050">
                  <a:solidFill>
                    <a:srgbClr val="352432"/>
                  </a:solidFill>
                </a:ln>
                <a:solidFill>
                  <a:srgbClr val="F3E4A2"/>
                </a:solidFill>
                <a:latin typeface="iCiel Cadena" panose="02000503000000020004" pitchFamily="50" charset="0"/>
              </a:rPr>
              <a:t>Kết luận </a:t>
            </a:r>
            <a:endParaRPr lang="vi-VN" sz="4400">
              <a:ln w="19050">
                <a:solidFill>
                  <a:srgbClr val="352432"/>
                </a:solidFill>
              </a:ln>
              <a:solidFill>
                <a:srgbClr val="F3E4A2"/>
              </a:solidFill>
              <a:latin typeface="iCiel Cadena" panose="02000503000000020004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F3567A-A692-4959-BB7E-97A86FEDAD8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352" b="66389" l="32865" r="45625">
                        <a14:foregroundMark x1="37813" y1="65926" x2="39792" y2="66111"/>
                        <a14:foregroundMark x1="40677" y1="65185" x2="42188" y2="66389"/>
                        <a14:foregroundMark x1="37656" y1="24352" x2="37656" y2="24352"/>
                        <a14:foregroundMark x1="33073" y1="28148" x2="33073" y2="28148"/>
                        <a14:foregroundMark x1="33177" y1="27870" x2="33177" y2="27870"/>
                        <a14:foregroundMark x1="32865" y1="27593" x2="32865" y2="27593"/>
                        <a14:backgroundMark x1="36563" y1="48519" x2="36510" y2="50370"/>
                      </a14:backgroundRemoval>
                    </a14:imgEffect>
                  </a14:imgLayer>
                </a14:imgProps>
              </a:ext>
            </a:extLst>
          </a:blip>
          <a:srcRect l="31889" t="20153" r="52794" b="30749"/>
          <a:stretch/>
        </p:blipFill>
        <p:spPr>
          <a:xfrm flipH="1">
            <a:off x="10324508" y="3377174"/>
            <a:ext cx="1867491" cy="33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067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6E3C02-CE8F-4D19-813F-D54D72516144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D3FC72-02F3-446C-8A18-1CAF30680AB2}"/>
              </a:ext>
            </a:extLst>
          </p:cNvPr>
          <p:cNvGrpSpPr/>
          <p:nvPr/>
        </p:nvGrpSpPr>
        <p:grpSpPr>
          <a:xfrm>
            <a:off x="313764" y="212943"/>
            <a:ext cx="11564471" cy="6250610"/>
            <a:chOff x="313764" y="212943"/>
            <a:chExt cx="11564471" cy="62506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29855A4-4483-4B28-B8CE-C2B489AD5FDE}"/>
                </a:ext>
              </a:extLst>
            </p:cNvPr>
            <p:cNvGrpSpPr/>
            <p:nvPr/>
          </p:nvGrpSpPr>
          <p:grpSpPr>
            <a:xfrm>
              <a:off x="313764" y="212943"/>
              <a:ext cx="11564471" cy="6250610"/>
              <a:chOff x="313764" y="212943"/>
              <a:chExt cx="11564471" cy="625061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8E092DE-3AD6-4834-97CC-5629161AA8F4}"/>
                  </a:ext>
                </a:extLst>
              </p:cNvPr>
              <p:cNvGrpSpPr/>
              <p:nvPr/>
            </p:nvGrpSpPr>
            <p:grpSpPr>
              <a:xfrm>
                <a:off x="313764" y="242048"/>
                <a:ext cx="11564471" cy="6221505"/>
                <a:chOff x="313764" y="242048"/>
                <a:chExt cx="11564471" cy="6221505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ABE43C33-9ED6-4A58-8B4F-8742A7E486A2}"/>
                    </a:ext>
                  </a:extLst>
                </p:cNvPr>
                <p:cNvGrpSpPr/>
                <p:nvPr/>
              </p:nvGrpSpPr>
              <p:grpSpPr>
                <a:xfrm>
                  <a:off x="313764" y="242048"/>
                  <a:ext cx="11564471" cy="6221505"/>
                  <a:chOff x="313764" y="242048"/>
                  <a:chExt cx="11564471" cy="6221505"/>
                </a:xfrm>
              </p:grpSpPr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B4E5AE23-3FEB-4CCB-8DD7-4504C325AF3C}"/>
                      </a:ext>
                    </a:extLst>
                  </p:cNvPr>
                  <p:cNvSpPr/>
                  <p:nvPr/>
                </p:nvSpPr>
                <p:spPr>
                  <a:xfrm>
                    <a:off x="313764" y="242048"/>
                    <a:ext cx="11564471" cy="6221505"/>
                  </a:xfrm>
                  <a:prstGeom prst="roundRect">
                    <a:avLst>
                      <a:gd name="adj" fmla="val 4419"/>
                    </a:avLst>
                  </a:prstGeom>
                  <a:solidFill>
                    <a:srgbClr val="F3E4A2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11" name="Rectangle: Top Corners Rounded 10">
                    <a:extLst>
                      <a:ext uri="{FF2B5EF4-FFF2-40B4-BE49-F238E27FC236}">
                        <a16:creationId xmlns:a16="http://schemas.microsoft.com/office/drawing/2014/main" id="{0A8FDB9D-E531-4BC4-B3C3-10B8B13B60AC}"/>
                      </a:ext>
                    </a:extLst>
                  </p:cNvPr>
                  <p:cNvSpPr/>
                  <p:nvPr/>
                </p:nvSpPr>
                <p:spPr>
                  <a:xfrm>
                    <a:off x="313764" y="242048"/>
                    <a:ext cx="11564471" cy="708211"/>
                  </a:xfrm>
                  <a:prstGeom prst="round2SameRect">
                    <a:avLst>
                      <a:gd name="adj1" fmla="val 30259"/>
                      <a:gd name="adj2" fmla="val 0"/>
                    </a:avLst>
                  </a:prstGeom>
                  <a:solidFill>
                    <a:srgbClr val="AF7C76"/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</p:grp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E1F3919-F70D-4595-BD7B-E6019E47EE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9815" b="74352" l="18125" r="38385">
                              <a14:foregroundMark x1="19010" y1="53333" x2="19635" y2="54074"/>
                              <a14:foregroundMark x1="18177" y1="53426" x2="18177" y2="53426"/>
                              <a14:foregroundMark x1="22552" y1="50093" x2="23177" y2="51204"/>
                              <a14:foregroundMark x1="23021" y1="53333" x2="24688" y2="55926"/>
                              <a14:foregroundMark x1="35000" y1="54815" x2="33854" y2="58148"/>
                              <a14:foregroundMark x1="30208" y1="58889" x2="30833" y2="58519"/>
                              <a14:foregroundMark x1="31198" y1="63148" x2="32292" y2="66852"/>
                              <a14:foregroundMark x1="35156" y1="52407" x2="36354" y2="51667"/>
                              <a14:foregroundMark x1="33385" y1="73426" x2="34115" y2="74444"/>
                              <a14:foregroundMark x1="38385" y1="50093" x2="38385" y2="50093"/>
                              <a14:foregroundMark x1="24635" y1="73704" x2="26406" y2="73148"/>
                              <a14:foregroundMark x1="25313" y1="53333" x2="25365" y2="56296"/>
                              <a14:foregroundMark x1="28594" y1="44259" x2="28594" y2="44259"/>
                              <a14:foregroundMark x1="29792" y1="44537" x2="30521" y2="44352"/>
                              <a14:foregroundMark x1="31615" y1="43796" x2="32448" y2="43241"/>
                              <a14:foregroundMark x1="30938" y1="40926" x2="30260" y2="40556"/>
                              <a14:foregroundMark x1="27813" y1="40278" x2="26979" y2="402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17241" t="46375" r="60517" b="31508"/>
                <a:stretch/>
              </p:blipFill>
              <p:spPr>
                <a:xfrm>
                  <a:off x="10401134" y="263169"/>
                  <a:ext cx="1192151" cy="666842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20DD9DC-74D9-4767-98CC-CDCEA628B7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7685" b="75000" l="21875" r="43125">
                            <a14:foregroundMark x1="29948" y1="29352" x2="30312" y2="29537"/>
                            <a14:foregroundMark x1="27187" y1="39630" x2="29271" y2="43611"/>
                            <a14:foregroundMark x1="26510" y1="74259" x2="28333" y2="73981"/>
                            <a14:foregroundMark x1="29688" y1="73796" x2="30990" y2="74259"/>
                            <a14:foregroundMark x1="23073" y1="74537" x2="25052" y2="74722"/>
                            <a14:foregroundMark x1="22448" y1="74537" x2="23490" y2="75000"/>
                            <a14:foregroundMark x1="32031" y1="36667" x2="32604" y2="39352"/>
                            <a14:foregroundMark x1="33073" y1="50926" x2="33125" y2="55741"/>
                            <a14:foregroundMark x1="30573" y1="27963" x2="30573" y2="27963"/>
                            <a14:foregroundMark x1="30469" y1="27685" x2="30469" y2="27685"/>
                            <a14:foregroundMark x1="32396" y1="73611" x2="32813" y2="73333"/>
                          </a14:backgroundRemoval>
                        </a14:imgEffect>
                      </a14:imgLayer>
                    </a14:imgProps>
                  </a:ext>
                </a:extLst>
              </a:blip>
              <a:srcRect l="19353" t="25364" r="54095" b="50652"/>
              <a:stretch/>
            </p:blipFill>
            <p:spPr>
              <a:xfrm>
                <a:off x="417587" y="212943"/>
                <a:ext cx="1411214" cy="717067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92A311-8A30-4630-B853-BD6228E8BF51}"/>
                </a:ext>
              </a:extLst>
            </p:cNvPr>
            <p:cNvSpPr txBox="1"/>
            <p:nvPr/>
          </p:nvSpPr>
          <p:spPr>
            <a:xfrm>
              <a:off x="4934308" y="254542"/>
              <a:ext cx="34160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iCiel Cadena" panose="02000503000000020004" pitchFamily="50" charset="0"/>
                </a:rPr>
                <a:t>Kết luận</a:t>
              </a:r>
              <a:endParaRPr lang="vi-VN" sz="3600" b="1">
                <a:solidFill>
                  <a:schemeClr val="accent4">
                    <a:lumMod val="40000"/>
                    <a:lumOff val="60000"/>
                  </a:schemeClr>
                </a:solidFill>
                <a:latin typeface="iCiel Cadena" panose="0200050300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256568"/>
      </p:ext>
    </p:extLst>
  </p:cSld>
  <p:clrMapOvr>
    <a:masterClrMapping/>
  </p:clrMapOvr>
  <p:transition spd="slow"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9EAE41-C056-488F-ABA7-2B66609447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E22432-B139-49F2-8F2D-0F3B299C58E8}"/>
              </a:ext>
            </a:extLst>
          </p:cNvPr>
          <p:cNvGrpSpPr/>
          <p:nvPr/>
        </p:nvGrpSpPr>
        <p:grpSpPr>
          <a:xfrm>
            <a:off x="4100719" y="1050297"/>
            <a:ext cx="3990561" cy="3860606"/>
            <a:chOff x="4068420" y="1003852"/>
            <a:chExt cx="4784034" cy="48502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C322532-D5E0-4ACB-B199-58C8F0A84704}"/>
                </a:ext>
              </a:extLst>
            </p:cNvPr>
            <p:cNvSpPr/>
            <p:nvPr/>
          </p:nvSpPr>
          <p:spPr>
            <a:xfrm>
              <a:off x="4068420" y="1003852"/>
              <a:ext cx="4784034" cy="4850295"/>
            </a:xfrm>
            <a:prstGeom prst="ellipse">
              <a:avLst/>
            </a:prstGeom>
            <a:gradFill>
              <a:gsLst>
                <a:gs pos="0">
                  <a:srgbClr val="FFB535"/>
                </a:gs>
                <a:gs pos="74000">
                  <a:srgbClr val="FFD559"/>
                </a:gs>
                <a:gs pos="83000">
                  <a:srgbClr val="FFD559"/>
                </a:gs>
                <a:gs pos="100000">
                  <a:srgbClr val="E9A22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BCBD0D-A2CA-410D-9A66-33F692B5852B}"/>
                </a:ext>
              </a:extLst>
            </p:cNvPr>
            <p:cNvSpPr/>
            <p:nvPr/>
          </p:nvSpPr>
          <p:spPr>
            <a:xfrm>
              <a:off x="5367130" y="1510747"/>
              <a:ext cx="424070" cy="424070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4CC8868-BA24-49B6-941F-6FC7922F4C7A}"/>
                </a:ext>
              </a:extLst>
            </p:cNvPr>
            <p:cNvSpPr/>
            <p:nvPr/>
          </p:nvSpPr>
          <p:spPr>
            <a:xfrm rot="20490045">
              <a:off x="6461745" y="1085242"/>
              <a:ext cx="245163" cy="424070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4903D81-2606-4EE1-92A1-9D57F949833F}"/>
                </a:ext>
              </a:extLst>
            </p:cNvPr>
            <p:cNvSpPr/>
            <p:nvPr/>
          </p:nvSpPr>
          <p:spPr>
            <a:xfrm rot="1727936">
              <a:off x="6765572" y="1412789"/>
              <a:ext cx="206906" cy="248921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5BFEA0-0F81-4846-91C4-337D8A77D367}"/>
                </a:ext>
              </a:extLst>
            </p:cNvPr>
            <p:cNvSpPr/>
            <p:nvPr/>
          </p:nvSpPr>
          <p:spPr>
            <a:xfrm rot="1727936">
              <a:off x="8114386" y="2447481"/>
              <a:ext cx="388575" cy="353173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8A12F8-49A0-481F-A8F1-42F83EF18E34}"/>
                </a:ext>
              </a:extLst>
            </p:cNvPr>
            <p:cNvSpPr/>
            <p:nvPr/>
          </p:nvSpPr>
          <p:spPr>
            <a:xfrm rot="1727936">
              <a:off x="5262301" y="4364802"/>
              <a:ext cx="633729" cy="667841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CC3982-132C-438D-898C-C4C9A4950804}"/>
                </a:ext>
              </a:extLst>
            </p:cNvPr>
            <p:cNvSpPr/>
            <p:nvPr/>
          </p:nvSpPr>
          <p:spPr>
            <a:xfrm rot="1727936">
              <a:off x="7101104" y="3608981"/>
              <a:ext cx="585406" cy="58440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D3578B-9376-47EC-87B9-A437B5AB079F}"/>
                </a:ext>
              </a:extLst>
            </p:cNvPr>
            <p:cNvSpPr/>
            <p:nvPr/>
          </p:nvSpPr>
          <p:spPr>
            <a:xfrm rot="1727936">
              <a:off x="4445250" y="3233875"/>
              <a:ext cx="585406" cy="58440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F97730-C47A-4AC5-84D8-00D5DC8E8F78}"/>
                </a:ext>
              </a:extLst>
            </p:cNvPr>
            <p:cNvSpPr/>
            <p:nvPr/>
          </p:nvSpPr>
          <p:spPr>
            <a:xfrm rot="1727936">
              <a:off x="6679002" y="5196601"/>
              <a:ext cx="354283" cy="32605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CB687B-FCB5-4325-BFA0-163ED6FFEEF5}"/>
                </a:ext>
              </a:extLst>
            </p:cNvPr>
            <p:cNvSpPr/>
            <p:nvPr/>
          </p:nvSpPr>
          <p:spPr>
            <a:xfrm rot="1727936">
              <a:off x="6135362" y="2810748"/>
              <a:ext cx="354283" cy="326052"/>
            </a:xfrm>
            <a:prstGeom prst="ellipse">
              <a:avLst/>
            </a:prstGeom>
            <a:solidFill>
              <a:srgbClr val="C875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873ECD-5689-42C9-8010-6238C1E0E1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426" b="62778" l="51458" r="65521">
                        <a14:foregroundMark x1="52344" y1="62778" x2="52344" y2="62778"/>
                        <a14:foregroundMark x1="59948" y1="62778" x2="59948" y2="62778"/>
                        <a14:foregroundMark x1="59010" y1="38704" x2="59010" y2="38704"/>
                        <a14:foregroundMark x1="59115" y1="38426" x2="59115" y2="38426"/>
                        <a14:backgroundMark x1="53750" y1="56481" x2="53750" y2="56481"/>
                      </a14:backgroundRemoval>
                    </a14:imgEffect>
                  </a14:imgLayer>
                </a14:imgProps>
              </a:ext>
            </a:extLst>
          </a:blip>
          <a:srcRect l="49784" t="35652" r="32722" b="34419"/>
          <a:stretch/>
        </p:blipFill>
        <p:spPr>
          <a:xfrm>
            <a:off x="6916804" y="2215248"/>
            <a:ext cx="2077973" cy="19995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118090-D238-4A14-BBE2-79158C0D81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26" b="61019" l="19010" r="48542">
                        <a14:foregroundMark x1="27760" y1="20741" x2="27448" y2="30833"/>
                        <a14:foregroundMark x1="25469" y1="21111" x2="24740" y2="29074"/>
                        <a14:foregroundMark x1="24896" y1="23981" x2="24896" y2="26204"/>
                        <a14:foregroundMark x1="24219" y1="22222" x2="23646" y2="27963"/>
                        <a14:foregroundMark x1="23281" y1="24630" x2="22969" y2="31667"/>
                        <a14:foregroundMark x1="22969" y1="31667" x2="22969" y2="31667"/>
                        <a14:foregroundMark x1="22604" y1="27407" x2="22552" y2="33796"/>
                        <a14:foregroundMark x1="22552" y1="26759" x2="22760" y2="34815"/>
                        <a14:foregroundMark x1="22760" y1="34815" x2="22760" y2="34815"/>
                        <a14:foregroundMark x1="22760" y1="27037" x2="25260" y2="40093"/>
                        <a14:foregroundMark x1="25260" y1="40093" x2="25260" y2="40093"/>
                        <a14:foregroundMark x1="23490" y1="8426" x2="23490" y2="8426"/>
                        <a14:foregroundMark x1="19219" y1="29352" x2="19219" y2="29352"/>
                        <a14:foregroundMark x1="34583" y1="54352" x2="36771" y2="58981"/>
                        <a14:foregroundMark x1="39479" y1="49259" x2="40104" y2="55463"/>
                        <a14:foregroundMark x1="38646" y1="40000" x2="39479" y2="49444"/>
                        <a14:foregroundMark x1="39479" y1="49444" x2="39479" y2="49444"/>
                        <a14:foregroundMark x1="39635" y1="29630" x2="40885" y2="43889"/>
                        <a14:foregroundMark x1="40885" y1="43889" x2="40885" y2="43889"/>
                        <a14:foregroundMark x1="42917" y1="35000" x2="43281" y2="42037"/>
                        <a14:foregroundMark x1="43281" y1="42037" x2="43438" y2="41759"/>
                        <a14:foregroundMark x1="44792" y1="31852" x2="44792" y2="36574"/>
                        <a14:foregroundMark x1="43490" y1="40648" x2="43906" y2="43981"/>
                        <a14:foregroundMark x1="44635" y1="37963" x2="44583" y2="42778"/>
                        <a14:foregroundMark x1="44635" y1="48981" x2="45260" y2="51296"/>
                        <a14:foregroundMark x1="34740" y1="61019" x2="34740" y2="61019"/>
                        <a14:foregroundMark x1="33594" y1="53889" x2="33958" y2="58704"/>
                        <a14:foregroundMark x1="45625" y1="35000" x2="45625" y2="35000"/>
                        <a14:foregroundMark x1="45938" y1="51296" x2="45938" y2="51296"/>
                        <a14:foregroundMark x1="20990" y1="18519" x2="20990" y2="18519"/>
                        <a14:foregroundMark x1="22917" y1="11389" x2="22917" y2="11389"/>
                        <a14:foregroundMark x1="19271" y1="34722" x2="19271" y2="34722"/>
                        <a14:foregroundMark x1="40729" y1="42130" x2="39635" y2="53889"/>
                        <a14:foregroundMark x1="33073" y1="60833" x2="33073" y2="60833"/>
                        <a14:foregroundMark x1="31927" y1="58056" x2="33906" y2="59074"/>
                        <a14:foregroundMark x1="47292" y1="51296" x2="47292" y2="51296"/>
                        <a14:foregroundMark x1="47865" y1="51574" x2="47865" y2="51574"/>
                        <a14:foregroundMark x1="48542" y1="51852" x2="48542" y2="51852"/>
                        <a14:foregroundMark x1="48073" y1="51759" x2="48073" y2="51759"/>
                        <a14:foregroundMark x1="21875" y1="15370" x2="21875" y2="15370"/>
                        <a14:foregroundMark x1="22500" y1="12870" x2="22500" y2="12870"/>
                        <a14:foregroundMark x1="20000" y1="22037" x2="20000" y2="22037"/>
                        <a14:foregroundMark x1="21094" y1="18148" x2="21094" y2="18148"/>
                        <a14:foregroundMark x1="21458" y1="16852" x2="21458" y2="16852"/>
                        <a14:foregroundMark x1="20781" y1="19352" x2="20781" y2="19444"/>
                        <a14:foregroundMark x1="20521" y1="20000" x2="20365" y2="20463"/>
                        <a14:foregroundMark x1="19635" y1="23333" x2="19635" y2="23333"/>
                        <a14:foregroundMark x1="19010" y1="27315" x2="19010" y2="27315"/>
                      </a14:backgroundRemoval>
                    </a14:imgEffect>
                  </a14:imgLayer>
                </a14:imgProps>
              </a:ext>
            </a:extLst>
          </a:blip>
          <a:srcRect l="16615" t="4867" r="50514" b="36767"/>
          <a:stretch/>
        </p:blipFill>
        <p:spPr>
          <a:xfrm rot="21026916">
            <a:off x="3270222" y="1250014"/>
            <a:ext cx="2626353" cy="26231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A1F2E1-B723-4080-9BAA-9E6636D36272}"/>
              </a:ext>
            </a:extLst>
          </p:cNvPr>
          <p:cNvSpPr txBox="1"/>
          <p:nvPr/>
        </p:nvSpPr>
        <p:spPr>
          <a:xfrm>
            <a:off x="2151673" y="4567242"/>
            <a:ext cx="8323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n>
                  <a:solidFill>
                    <a:srgbClr val="F3AF78"/>
                  </a:solidFill>
                </a:ln>
                <a:solidFill>
                  <a:srgbClr val="E9454B"/>
                </a:solidFill>
                <a:latin typeface="Arial Black" panose="020B0A04020102020204" pitchFamily="34" charset="0"/>
              </a:rPr>
              <a:t>THANKS FOR WATCHING!</a:t>
            </a:r>
            <a:endParaRPr lang="vi-VN" sz="4400">
              <a:ln>
                <a:solidFill>
                  <a:srgbClr val="F3AF78"/>
                </a:solidFill>
              </a:ln>
              <a:solidFill>
                <a:srgbClr val="E9454B"/>
              </a:solidFill>
            </a:endParaRP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44402C1C-67DE-41F4-B40C-93191CF05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-1"/>
            <a:ext cx="2006889" cy="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 p14:presetBounceEnd="98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10" dur="2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12" dur="23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 p14:presetBounceEnd="98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18" dur="2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20" dur="23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 p14:presetBounceEnd="98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8000">
                                          <p:cBhvr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12" dur="2350" spd="-100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20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repeatCount="indefinite" autoRev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2.08333E-6 4.07407E-6 L 2.08333E-6 -0.04005 " pathEditMode="relative" rAng="0" ptsTypes="AA">
                                          <p:cBhvr>
                                            <p:cTn id="20" dur="2350" spd="-100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01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2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8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1844B7-9220-439B-B78C-A9B07F0FCEA8}"/>
              </a:ext>
            </a:extLst>
          </p:cNvPr>
          <p:cNvSpPr/>
          <p:nvPr/>
        </p:nvSpPr>
        <p:spPr>
          <a:xfrm>
            <a:off x="-10432" y="0"/>
            <a:ext cx="12192000" cy="6858000"/>
          </a:xfrm>
          <a:prstGeom prst="rect">
            <a:avLst/>
          </a:prstGeom>
          <a:solidFill>
            <a:srgbClr val="5D3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37EDE-2292-4804-B489-968041F3961B}"/>
              </a:ext>
            </a:extLst>
          </p:cNvPr>
          <p:cNvSpPr/>
          <p:nvPr/>
        </p:nvSpPr>
        <p:spPr>
          <a:xfrm>
            <a:off x="0" y="5835848"/>
            <a:ext cx="12192000" cy="1022152"/>
          </a:xfrm>
          <a:prstGeom prst="rect">
            <a:avLst/>
          </a:prstGeom>
          <a:solidFill>
            <a:srgbClr val="F38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CFE074-555C-426E-AFE5-15B4F702A760}"/>
              </a:ext>
            </a:extLst>
          </p:cNvPr>
          <p:cNvGrpSpPr/>
          <p:nvPr/>
        </p:nvGrpSpPr>
        <p:grpSpPr>
          <a:xfrm rot="10800000">
            <a:off x="3198807" y="589853"/>
            <a:ext cx="5773523" cy="1309215"/>
            <a:chOff x="3161869" y="4177311"/>
            <a:chExt cx="5773523" cy="130921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0B777B7-D12F-4F70-91E8-07D430A88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0556" b="75741" l="29010" r="67917">
                          <a14:foregroundMark x1="67917" y1="69167" x2="67917" y2="69167"/>
                          <a14:foregroundMark x1="29010" y1="70741" x2="29010" y2="70741"/>
                        </a14:backgroundRemoval>
                      </a14:imgEffect>
                    </a14:imgLayer>
                  </a14:imgProps>
                </a:ext>
              </a:extLst>
            </a:blip>
            <a:srcRect l="24684" t="58689" r="27961" b="22222"/>
            <a:stretch/>
          </p:blipFill>
          <p:spPr>
            <a:xfrm>
              <a:off x="3161869" y="4177311"/>
              <a:ext cx="5773523" cy="1309215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5AD3DD3-9C2F-40EC-9462-50E69C1A01F8}"/>
                </a:ext>
              </a:extLst>
            </p:cNvPr>
            <p:cNvSpPr/>
            <p:nvPr/>
          </p:nvSpPr>
          <p:spPr>
            <a:xfrm rot="10800000">
              <a:off x="4832789" y="4787161"/>
              <a:ext cx="2593468" cy="417556"/>
            </a:xfrm>
            <a:prstGeom prst="rect">
              <a:avLst/>
            </a:prstGeom>
            <a:solidFill>
              <a:srgbClr val="F57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rgbClr val="F1E2C4"/>
                  </a:solidFill>
                </a:rPr>
                <a:t>GROUP MEMBERS</a:t>
              </a:r>
              <a:endParaRPr lang="vi-VN" sz="2400" b="1">
                <a:solidFill>
                  <a:srgbClr val="F1E2C4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8408BAD-38B8-4159-BFC6-65FB35F40CE5}"/>
              </a:ext>
            </a:extLst>
          </p:cNvPr>
          <p:cNvSpPr/>
          <p:nvPr/>
        </p:nvSpPr>
        <p:spPr>
          <a:xfrm>
            <a:off x="0" y="6206640"/>
            <a:ext cx="12192000" cy="280568"/>
          </a:xfrm>
          <a:prstGeom prst="rect">
            <a:avLst/>
          </a:prstGeom>
          <a:solidFill>
            <a:srgbClr val="5D3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23C546-029B-49AE-9E01-4D353B812E7F}"/>
              </a:ext>
            </a:extLst>
          </p:cNvPr>
          <p:cNvGrpSpPr/>
          <p:nvPr/>
        </p:nvGrpSpPr>
        <p:grpSpPr>
          <a:xfrm>
            <a:off x="683638" y="2323123"/>
            <a:ext cx="2446854" cy="2869758"/>
            <a:chOff x="683638" y="2445043"/>
            <a:chExt cx="2446854" cy="286975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D250310-D8B9-43E6-A7F2-E39442EE8389}"/>
                </a:ext>
              </a:extLst>
            </p:cNvPr>
            <p:cNvGrpSpPr/>
            <p:nvPr/>
          </p:nvGrpSpPr>
          <p:grpSpPr>
            <a:xfrm>
              <a:off x="683638" y="2445043"/>
              <a:ext cx="2446854" cy="2869758"/>
              <a:chOff x="960328" y="1970845"/>
              <a:chExt cx="3208611" cy="3710593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5D9D1A00-10E9-4748-875E-B102F0901A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91667" l="28125" r="69167">
                            <a14:foregroundMark x1="33750" y1="15278" x2="33594" y2="33519"/>
                            <a14:foregroundMark x1="31927" y1="26019" x2="31927" y2="39815"/>
                            <a14:foregroundMark x1="30365" y1="27963" x2="30469" y2="53333"/>
                            <a14:foregroundMark x1="31094" y1="81481" x2="31094" y2="84907"/>
                            <a14:foregroundMark x1="30000" y1="86296" x2="34010" y2="86204"/>
                            <a14:foregroundMark x1="34010" y1="86204" x2="34010" y2="86204"/>
                            <a14:foregroundMark x1="39219" y1="87778" x2="44063" y2="88796"/>
                            <a14:foregroundMark x1="62760" y1="79815" x2="64115" y2="86019"/>
                            <a14:foregroundMark x1="66146" y1="76296" x2="66146" y2="81296"/>
                            <a14:foregroundMark x1="61198" y1="90741" x2="63750" y2="90278"/>
                            <a14:foregroundMark x1="28333" y1="62963" x2="29063" y2="72037"/>
                            <a14:foregroundMark x1="30469" y1="75648" x2="30469" y2="83704"/>
                            <a14:foregroundMark x1="34948" y1="88426" x2="41615" y2="89259"/>
                            <a14:foregroundMark x1="35833" y1="90093" x2="38229" y2="90278"/>
                            <a14:foregroundMark x1="49948" y1="89444" x2="60990" y2="89444"/>
                            <a14:foregroundMark x1="60208" y1="91667" x2="61667" y2="91574"/>
                            <a14:foregroundMark x1="31354" y1="8796" x2="40156" y2="13981"/>
                            <a14:foregroundMark x1="47083" y1="15000" x2="50052" y2="16574"/>
                            <a14:foregroundMark x1="50313" y1="17037" x2="54583" y2="17037"/>
                            <a14:foregroundMark x1="61719" y1="13704" x2="62552" y2="24074"/>
                            <a14:foregroundMark x1="46667" y1="16759" x2="65104" y2="14444"/>
                            <a14:foregroundMark x1="65104" y1="14444" x2="65573" y2="14444"/>
                            <a14:foregroundMark x1="43698" y1="9722" x2="45938" y2="8796"/>
                            <a14:foregroundMark x1="40313" y1="12685" x2="48958" y2="12685"/>
                            <a14:foregroundMark x1="65417" y1="91204" x2="65417" y2="91204"/>
                            <a14:foregroundMark x1="66406" y1="88611" x2="67031" y2="89444"/>
                            <a14:foregroundMark x1="67500" y1="75741" x2="67969" y2="80833"/>
                            <a14:foregroundMark x1="67760" y1="39630" x2="67396" y2="45185"/>
                            <a14:foregroundMark x1="63385" y1="9722" x2="66302" y2="9259"/>
                            <a14:foregroundMark x1="56979" y1="6667" x2="57604" y2="7130"/>
                            <a14:foregroundMark x1="67604" y1="11389" x2="66875" y2="25370"/>
                            <a14:foregroundMark x1="66875" y1="23056" x2="67135" y2="32222"/>
                            <a14:foregroundMark x1="66563" y1="8148" x2="68073" y2="9630"/>
                            <a14:foregroundMark x1="67969" y1="7963" x2="68125" y2="19352"/>
                            <a14:foregroundMark x1="69167" y1="22593" x2="69167" y2="23056"/>
                            <a14:foregroundMark x1="68854" y1="10370" x2="68854" y2="14352"/>
                            <a14:foregroundMark x1="28802" y1="53796" x2="28802" y2="53796"/>
                            <a14:foregroundMark x1="28646" y1="58241" x2="28646" y2="58241"/>
                            <a14:foregroundMark x1="63646" y1="6296" x2="63646" y2="6296"/>
                            <a14:foregroundMark x1="60625" y1="6296" x2="63542" y2="5833"/>
                            <a14:foregroundMark x1="49740" y1="7315" x2="51771" y2="7315"/>
                            <a14:foregroundMark x1="41823" y1="14167" x2="45000" y2="18241"/>
                            <a14:backgroundMark x1="27344" y1="86204" x2="27344" y2="86204"/>
                            <a14:backgroundMark x1="27708" y1="71852" x2="27708" y2="71852"/>
                          </a14:backgroundRemoval>
                        </a14:imgEffect>
                      </a14:imgLayer>
                    </a14:imgProps>
                  </a:ext>
                </a:extLst>
              </a:blip>
              <a:srcRect l="26800" t="4064" r="29939" b="6992"/>
              <a:stretch/>
            </p:blipFill>
            <p:spPr>
              <a:xfrm>
                <a:off x="960328" y="1970845"/>
                <a:ext cx="3208611" cy="3710593"/>
              </a:xfrm>
              <a:prstGeom prst="rect">
                <a:avLst/>
              </a:prstGeom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49221CF-9EF5-4B63-9194-68501E5209F5}"/>
                  </a:ext>
                </a:extLst>
              </p:cNvPr>
              <p:cNvSpPr/>
              <p:nvPr/>
            </p:nvSpPr>
            <p:spPr>
              <a:xfrm>
                <a:off x="1393581" y="3239965"/>
                <a:ext cx="2413487" cy="200464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4DE5821-534B-4AD0-BE41-09F7FCC0D13A}"/>
                  </a:ext>
                </a:extLst>
              </p:cNvPr>
              <p:cNvSpPr/>
              <p:nvPr/>
            </p:nvSpPr>
            <p:spPr>
              <a:xfrm>
                <a:off x="2730012" y="5016012"/>
                <a:ext cx="1008394" cy="34053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39D656-469A-44DE-88FA-42FEC25E04A4}"/>
                </a:ext>
              </a:extLst>
            </p:cNvPr>
            <p:cNvSpPr txBox="1"/>
            <p:nvPr/>
          </p:nvSpPr>
          <p:spPr>
            <a:xfrm>
              <a:off x="1283597" y="4562516"/>
              <a:ext cx="1204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5D3A36"/>
                  </a:solidFill>
                </a:rPr>
                <a:t>TÊN</a:t>
              </a:r>
              <a:endParaRPr lang="vi-VN" sz="2400" b="1">
                <a:solidFill>
                  <a:srgbClr val="5D3A36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08D981-B447-4284-9072-7833E4520853}"/>
              </a:ext>
            </a:extLst>
          </p:cNvPr>
          <p:cNvGrpSpPr/>
          <p:nvPr/>
        </p:nvGrpSpPr>
        <p:grpSpPr>
          <a:xfrm>
            <a:off x="3375715" y="2445043"/>
            <a:ext cx="2446854" cy="2869758"/>
            <a:chOff x="3375715" y="2445043"/>
            <a:chExt cx="2446854" cy="286975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F7552E0-5DAF-4C36-9D60-A03AF564A92B}"/>
                </a:ext>
              </a:extLst>
            </p:cNvPr>
            <p:cNvGrpSpPr/>
            <p:nvPr/>
          </p:nvGrpSpPr>
          <p:grpSpPr>
            <a:xfrm>
              <a:off x="3375715" y="2445043"/>
              <a:ext cx="2446854" cy="2869758"/>
              <a:chOff x="960328" y="1970845"/>
              <a:chExt cx="3208611" cy="3710593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C3604BB-B117-4AA4-A64D-A7F40BB9D6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91667" l="28125" r="69167">
                            <a14:foregroundMark x1="33750" y1="15278" x2="33594" y2="33519"/>
                            <a14:foregroundMark x1="31927" y1="26019" x2="31927" y2="39815"/>
                            <a14:foregroundMark x1="30365" y1="27963" x2="30469" y2="53333"/>
                            <a14:foregroundMark x1="31094" y1="81481" x2="31094" y2="84907"/>
                            <a14:foregroundMark x1="30000" y1="86296" x2="34010" y2="86204"/>
                            <a14:foregroundMark x1="34010" y1="86204" x2="34010" y2="86204"/>
                            <a14:foregroundMark x1="39219" y1="87778" x2="44063" y2="88796"/>
                            <a14:foregroundMark x1="62760" y1="79815" x2="64115" y2="86019"/>
                            <a14:foregroundMark x1="66146" y1="76296" x2="66146" y2="81296"/>
                            <a14:foregroundMark x1="61198" y1="90741" x2="63750" y2="90278"/>
                            <a14:foregroundMark x1="28333" y1="62963" x2="29063" y2="72037"/>
                            <a14:foregroundMark x1="30469" y1="75648" x2="30469" y2="83704"/>
                            <a14:foregroundMark x1="34948" y1="88426" x2="41615" y2="89259"/>
                            <a14:foregroundMark x1="35833" y1="90093" x2="38229" y2="90278"/>
                            <a14:foregroundMark x1="49948" y1="89444" x2="60990" y2="89444"/>
                            <a14:foregroundMark x1="60208" y1="91667" x2="61667" y2="91574"/>
                            <a14:foregroundMark x1="31354" y1="8796" x2="40156" y2="13981"/>
                            <a14:foregroundMark x1="47083" y1="15000" x2="50052" y2="16574"/>
                            <a14:foregroundMark x1="50313" y1="17037" x2="54583" y2="17037"/>
                            <a14:foregroundMark x1="61719" y1="13704" x2="62552" y2="24074"/>
                            <a14:foregroundMark x1="46667" y1="16759" x2="65104" y2="14444"/>
                            <a14:foregroundMark x1="65104" y1="14444" x2="65573" y2="14444"/>
                            <a14:foregroundMark x1="43698" y1="9722" x2="45938" y2="8796"/>
                            <a14:foregroundMark x1="40313" y1="12685" x2="48958" y2="12685"/>
                            <a14:foregroundMark x1="65417" y1="91204" x2="65417" y2="91204"/>
                            <a14:foregroundMark x1="66406" y1="88611" x2="67031" y2="89444"/>
                            <a14:foregroundMark x1="67500" y1="75741" x2="67969" y2="80833"/>
                            <a14:foregroundMark x1="67760" y1="39630" x2="67396" y2="45185"/>
                            <a14:foregroundMark x1="63385" y1="9722" x2="66302" y2="9259"/>
                            <a14:foregroundMark x1="56979" y1="6667" x2="57604" y2="7130"/>
                            <a14:foregroundMark x1="67604" y1="11389" x2="66875" y2="25370"/>
                            <a14:foregroundMark x1="66875" y1="23056" x2="67135" y2="32222"/>
                            <a14:foregroundMark x1="66563" y1="8148" x2="68073" y2="9630"/>
                            <a14:foregroundMark x1="67969" y1="7963" x2="68125" y2="19352"/>
                            <a14:foregroundMark x1="69167" y1="22593" x2="69167" y2="23056"/>
                            <a14:foregroundMark x1="68854" y1="10370" x2="68854" y2="14352"/>
                            <a14:foregroundMark x1="28802" y1="53796" x2="28802" y2="53796"/>
                            <a14:foregroundMark x1="28646" y1="58241" x2="28646" y2="58241"/>
                            <a14:foregroundMark x1="63646" y1="6296" x2="63646" y2="6296"/>
                            <a14:foregroundMark x1="60625" y1="6296" x2="63542" y2="5833"/>
                            <a14:foregroundMark x1="49740" y1="7315" x2="51771" y2="7315"/>
                            <a14:foregroundMark x1="41823" y1="14167" x2="45000" y2="18241"/>
                            <a14:backgroundMark x1="27344" y1="86204" x2="27344" y2="86204"/>
                            <a14:backgroundMark x1="27708" y1="71852" x2="27708" y2="71852"/>
                          </a14:backgroundRemoval>
                        </a14:imgEffect>
                      </a14:imgLayer>
                    </a14:imgProps>
                  </a:ext>
                </a:extLst>
              </a:blip>
              <a:srcRect l="26800" t="4064" r="29939" b="6992"/>
              <a:stretch/>
            </p:blipFill>
            <p:spPr>
              <a:xfrm>
                <a:off x="960328" y="1970845"/>
                <a:ext cx="3208611" cy="3710593"/>
              </a:xfrm>
              <a:prstGeom prst="rect">
                <a:avLst/>
              </a:prstGeom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61E14F3-A39F-41EF-A358-8BA377B1E76E}"/>
                  </a:ext>
                </a:extLst>
              </p:cNvPr>
              <p:cNvSpPr/>
              <p:nvPr/>
            </p:nvSpPr>
            <p:spPr>
              <a:xfrm>
                <a:off x="1393581" y="3239965"/>
                <a:ext cx="2413487" cy="200464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EE4F8DA-542B-4C24-920A-65779E63EE1A}"/>
                  </a:ext>
                </a:extLst>
              </p:cNvPr>
              <p:cNvSpPr/>
              <p:nvPr/>
            </p:nvSpPr>
            <p:spPr>
              <a:xfrm>
                <a:off x="2730012" y="5016012"/>
                <a:ext cx="1008394" cy="34053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507B1F-2EB1-413F-B6D6-A345BDDBC8B3}"/>
                </a:ext>
              </a:extLst>
            </p:cNvPr>
            <p:cNvSpPr txBox="1"/>
            <p:nvPr/>
          </p:nvSpPr>
          <p:spPr>
            <a:xfrm>
              <a:off x="4023962" y="4525068"/>
              <a:ext cx="1204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5D3A36"/>
                  </a:solidFill>
                </a:rPr>
                <a:t>TÊN</a:t>
              </a:r>
              <a:endParaRPr lang="vi-VN" sz="2400" b="1">
                <a:solidFill>
                  <a:srgbClr val="5D3A36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594E19B-F1EE-4411-82DA-52B7E004B4CC}"/>
              </a:ext>
            </a:extLst>
          </p:cNvPr>
          <p:cNvSpPr txBox="1"/>
          <p:nvPr/>
        </p:nvSpPr>
        <p:spPr>
          <a:xfrm>
            <a:off x="9556422" y="4452408"/>
            <a:ext cx="1204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5D3A36"/>
                </a:solidFill>
              </a:rPr>
              <a:t>TÊN</a:t>
            </a:r>
            <a:endParaRPr lang="vi-VN" sz="2400" b="1">
              <a:solidFill>
                <a:srgbClr val="5D3A36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E3E80C-18F6-4C77-86CF-F96086E12C3D}"/>
              </a:ext>
            </a:extLst>
          </p:cNvPr>
          <p:cNvGrpSpPr/>
          <p:nvPr/>
        </p:nvGrpSpPr>
        <p:grpSpPr>
          <a:xfrm>
            <a:off x="6260449" y="2419759"/>
            <a:ext cx="2446854" cy="2869758"/>
            <a:chOff x="6260449" y="2419759"/>
            <a:chExt cx="2446854" cy="286975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EA40657-018F-4752-9766-E32239DFE777}"/>
                </a:ext>
              </a:extLst>
            </p:cNvPr>
            <p:cNvGrpSpPr/>
            <p:nvPr/>
          </p:nvGrpSpPr>
          <p:grpSpPr>
            <a:xfrm>
              <a:off x="6260449" y="2419759"/>
              <a:ext cx="2446854" cy="2869758"/>
              <a:chOff x="960328" y="1970845"/>
              <a:chExt cx="3208611" cy="3710593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5F406AED-9408-425B-AA83-5899CE657B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833" b="91667" l="28125" r="69167">
                            <a14:foregroundMark x1="33750" y1="15278" x2="33594" y2="33519"/>
                            <a14:foregroundMark x1="31927" y1="26019" x2="31927" y2="39815"/>
                            <a14:foregroundMark x1="30365" y1="27963" x2="30469" y2="53333"/>
                            <a14:foregroundMark x1="31094" y1="81481" x2="31094" y2="84907"/>
                            <a14:foregroundMark x1="30000" y1="86296" x2="34010" y2="86204"/>
                            <a14:foregroundMark x1="34010" y1="86204" x2="34010" y2="86204"/>
                            <a14:foregroundMark x1="39219" y1="87778" x2="44063" y2="88796"/>
                            <a14:foregroundMark x1="62760" y1="79815" x2="64115" y2="86019"/>
                            <a14:foregroundMark x1="66146" y1="76296" x2="66146" y2="81296"/>
                            <a14:foregroundMark x1="61198" y1="90741" x2="63750" y2="90278"/>
                            <a14:foregroundMark x1="28333" y1="62963" x2="29063" y2="72037"/>
                            <a14:foregroundMark x1="30469" y1="75648" x2="30469" y2="83704"/>
                            <a14:foregroundMark x1="34948" y1="88426" x2="41615" y2="89259"/>
                            <a14:foregroundMark x1="35833" y1="90093" x2="38229" y2="90278"/>
                            <a14:foregroundMark x1="49948" y1="89444" x2="60990" y2="89444"/>
                            <a14:foregroundMark x1="60208" y1="91667" x2="61667" y2="91574"/>
                            <a14:foregroundMark x1="31354" y1="8796" x2="40156" y2="13981"/>
                            <a14:foregroundMark x1="47083" y1="15000" x2="50052" y2="16574"/>
                            <a14:foregroundMark x1="50313" y1="17037" x2="54583" y2="17037"/>
                            <a14:foregroundMark x1="61719" y1="13704" x2="62552" y2="24074"/>
                            <a14:foregroundMark x1="46667" y1="16759" x2="65104" y2="14444"/>
                            <a14:foregroundMark x1="65104" y1="14444" x2="65573" y2="14444"/>
                            <a14:foregroundMark x1="43698" y1="9722" x2="45938" y2="8796"/>
                            <a14:foregroundMark x1="40313" y1="12685" x2="48958" y2="12685"/>
                            <a14:foregroundMark x1="65417" y1="91204" x2="65417" y2="91204"/>
                            <a14:foregroundMark x1="66406" y1="88611" x2="67031" y2="89444"/>
                            <a14:foregroundMark x1="67500" y1="75741" x2="67969" y2="80833"/>
                            <a14:foregroundMark x1="67760" y1="39630" x2="67396" y2="45185"/>
                            <a14:foregroundMark x1="63385" y1="9722" x2="66302" y2="9259"/>
                            <a14:foregroundMark x1="56979" y1="6667" x2="57604" y2="7130"/>
                            <a14:foregroundMark x1="67604" y1="11389" x2="66875" y2="25370"/>
                            <a14:foregroundMark x1="66875" y1="23056" x2="67135" y2="32222"/>
                            <a14:foregroundMark x1="66563" y1="8148" x2="68073" y2="9630"/>
                            <a14:foregroundMark x1="67969" y1="7963" x2="68125" y2="19352"/>
                            <a14:foregroundMark x1="69167" y1="22593" x2="69167" y2="23056"/>
                            <a14:foregroundMark x1="68854" y1="10370" x2="68854" y2="14352"/>
                            <a14:foregroundMark x1="28802" y1="53796" x2="28802" y2="53796"/>
                            <a14:foregroundMark x1="28646" y1="58241" x2="28646" y2="58241"/>
                            <a14:foregroundMark x1="63646" y1="6296" x2="63646" y2="6296"/>
                            <a14:foregroundMark x1="60625" y1="6296" x2="63542" y2="5833"/>
                            <a14:foregroundMark x1="49740" y1="7315" x2="51771" y2="7315"/>
                            <a14:foregroundMark x1="41823" y1="14167" x2="45000" y2="18241"/>
                            <a14:backgroundMark x1="27344" y1="86204" x2="27344" y2="86204"/>
                            <a14:backgroundMark x1="27708" y1="71852" x2="27708" y2="71852"/>
                          </a14:backgroundRemoval>
                        </a14:imgEffect>
                      </a14:imgLayer>
                    </a14:imgProps>
                  </a:ext>
                </a:extLst>
              </a:blip>
              <a:srcRect l="26800" t="4064" r="29939" b="6992"/>
              <a:stretch/>
            </p:blipFill>
            <p:spPr>
              <a:xfrm>
                <a:off x="960328" y="1970845"/>
                <a:ext cx="3208611" cy="3710593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6E0BE6F-8557-447E-9FD0-53F3BCFD44B1}"/>
                  </a:ext>
                </a:extLst>
              </p:cNvPr>
              <p:cNvSpPr/>
              <p:nvPr/>
            </p:nvSpPr>
            <p:spPr>
              <a:xfrm>
                <a:off x="1393581" y="3239965"/>
                <a:ext cx="2413487" cy="200464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10D1480-D759-4EE2-A41F-1CF9F103A26D}"/>
                  </a:ext>
                </a:extLst>
              </p:cNvPr>
              <p:cNvSpPr/>
              <p:nvPr/>
            </p:nvSpPr>
            <p:spPr>
              <a:xfrm>
                <a:off x="2730012" y="5016012"/>
                <a:ext cx="1008394" cy="340537"/>
              </a:xfrm>
              <a:prstGeom prst="rect">
                <a:avLst/>
              </a:prstGeom>
              <a:solidFill>
                <a:srgbClr val="EBD4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315C72-DA08-4F54-8F53-E13E1692833F}"/>
                </a:ext>
              </a:extLst>
            </p:cNvPr>
            <p:cNvSpPr txBox="1"/>
            <p:nvPr/>
          </p:nvSpPr>
          <p:spPr>
            <a:xfrm>
              <a:off x="6902998" y="4452408"/>
              <a:ext cx="1204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5D3A36"/>
                  </a:solidFill>
                </a:rPr>
                <a:t>TÊN</a:t>
              </a:r>
              <a:endParaRPr lang="vi-VN" sz="2400" b="1">
                <a:solidFill>
                  <a:srgbClr val="5D3A36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74A29BD-1E1A-418B-98C2-9214EF5FD957}"/>
              </a:ext>
            </a:extLst>
          </p:cNvPr>
          <p:cNvGrpSpPr/>
          <p:nvPr/>
        </p:nvGrpSpPr>
        <p:grpSpPr>
          <a:xfrm>
            <a:off x="8935392" y="2400781"/>
            <a:ext cx="2446854" cy="2869758"/>
            <a:chOff x="960328" y="1970845"/>
            <a:chExt cx="3208611" cy="3710593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15629AA-EE98-47E8-9DC6-999E77480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833" b="91667" l="28125" r="69167">
                          <a14:foregroundMark x1="33750" y1="15278" x2="33594" y2="33519"/>
                          <a14:foregroundMark x1="31927" y1="26019" x2="31927" y2="39815"/>
                          <a14:foregroundMark x1="30365" y1="27963" x2="30469" y2="53333"/>
                          <a14:foregroundMark x1="31094" y1="81481" x2="31094" y2="84907"/>
                          <a14:foregroundMark x1="30000" y1="86296" x2="34010" y2="86204"/>
                          <a14:foregroundMark x1="34010" y1="86204" x2="34010" y2="86204"/>
                          <a14:foregroundMark x1="39219" y1="87778" x2="44063" y2="88796"/>
                          <a14:foregroundMark x1="62760" y1="79815" x2="64115" y2="86019"/>
                          <a14:foregroundMark x1="66146" y1="76296" x2="66146" y2="81296"/>
                          <a14:foregroundMark x1="61198" y1="90741" x2="63750" y2="90278"/>
                          <a14:foregroundMark x1="28333" y1="62963" x2="29063" y2="72037"/>
                          <a14:foregroundMark x1="30469" y1="75648" x2="30469" y2="83704"/>
                          <a14:foregroundMark x1="34948" y1="88426" x2="41615" y2="89259"/>
                          <a14:foregroundMark x1="35833" y1="90093" x2="38229" y2="90278"/>
                          <a14:foregroundMark x1="49948" y1="89444" x2="60990" y2="89444"/>
                          <a14:foregroundMark x1="60208" y1="91667" x2="61667" y2="91574"/>
                          <a14:foregroundMark x1="31354" y1="8796" x2="40156" y2="13981"/>
                          <a14:foregroundMark x1="47083" y1="15000" x2="50052" y2="16574"/>
                          <a14:foregroundMark x1="50313" y1="17037" x2="54583" y2="17037"/>
                          <a14:foregroundMark x1="61719" y1="13704" x2="62552" y2="24074"/>
                          <a14:foregroundMark x1="46667" y1="16759" x2="65104" y2="14444"/>
                          <a14:foregroundMark x1="65104" y1="14444" x2="65573" y2="14444"/>
                          <a14:foregroundMark x1="43698" y1="9722" x2="45938" y2="8796"/>
                          <a14:foregroundMark x1="40313" y1="12685" x2="48958" y2="12685"/>
                          <a14:foregroundMark x1="65417" y1="91204" x2="65417" y2="91204"/>
                          <a14:foregroundMark x1="66406" y1="88611" x2="67031" y2="89444"/>
                          <a14:foregroundMark x1="67500" y1="75741" x2="67969" y2="80833"/>
                          <a14:foregroundMark x1="67760" y1="39630" x2="67396" y2="45185"/>
                          <a14:foregroundMark x1="63385" y1="9722" x2="66302" y2="9259"/>
                          <a14:foregroundMark x1="56979" y1="6667" x2="57604" y2="7130"/>
                          <a14:foregroundMark x1="67604" y1="11389" x2="66875" y2="25370"/>
                          <a14:foregroundMark x1="66875" y1="23056" x2="67135" y2="32222"/>
                          <a14:foregroundMark x1="66563" y1="8148" x2="68073" y2="9630"/>
                          <a14:foregroundMark x1="67969" y1="7963" x2="68125" y2="19352"/>
                          <a14:foregroundMark x1="69167" y1="22593" x2="69167" y2="23056"/>
                          <a14:foregroundMark x1="68854" y1="10370" x2="68854" y2="14352"/>
                          <a14:foregroundMark x1="28802" y1="53796" x2="28802" y2="53796"/>
                          <a14:foregroundMark x1="28646" y1="58241" x2="28646" y2="58241"/>
                          <a14:foregroundMark x1="63646" y1="6296" x2="63646" y2="6296"/>
                          <a14:foregroundMark x1="60625" y1="6296" x2="63542" y2="5833"/>
                          <a14:foregroundMark x1="49740" y1="7315" x2="51771" y2="7315"/>
                          <a14:foregroundMark x1="41823" y1="14167" x2="45000" y2="18241"/>
                          <a14:backgroundMark x1="27344" y1="86204" x2="27344" y2="86204"/>
                          <a14:backgroundMark x1="27708" y1="71852" x2="27708" y2="71852"/>
                        </a14:backgroundRemoval>
                      </a14:imgEffect>
                    </a14:imgLayer>
                  </a14:imgProps>
                </a:ext>
              </a:extLst>
            </a:blip>
            <a:srcRect l="26800" t="4064" r="29939" b="6992"/>
            <a:stretch/>
          </p:blipFill>
          <p:spPr>
            <a:xfrm>
              <a:off x="960328" y="1970845"/>
              <a:ext cx="3208611" cy="3710593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1CD374D-FCA4-4022-86DE-17FC09AE7784}"/>
                </a:ext>
              </a:extLst>
            </p:cNvPr>
            <p:cNvSpPr/>
            <p:nvPr/>
          </p:nvSpPr>
          <p:spPr>
            <a:xfrm>
              <a:off x="1393581" y="3239965"/>
              <a:ext cx="2413487" cy="2004647"/>
            </a:xfrm>
            <a:prstGeom prst="rect">
              <a:avLst/>
            </a:prstGeom>
            <a:solidFill>
              <a:srgbClr val="EBD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77C72DE-782A-4266-A880-38C524FA92D5}"/>
                </a:ext>
              </a:extLst>
            </p:cNvPr>
            <p:cNvSpPr/>
            <p:nvPr/>
          </p:nvSpPr>
          <p:spPr>
            <a:xfrm>
              <a:off x="2730012" y="5016012"/>
              <a:ext cx="1008394" cy="340537"/>
            </a:xfrm>
            <a:prstGeom prst="rect">
              <a:avLst/>
            </a:prstGeom>
            <a:solidFill>
              <a:srgbClr val="EBD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AE83665D-9F4F-4316-A97F-E844BF2A592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556" b="94630" l="5417" r="93333">
                        <a14:foregroundMark x1="6094" y1="22593" x2="5417" y2="38981"/>
                        <a14:foregroundMark x1="5521" y1="51667" x2="5677" y2="63796"/>
                        <a14:foregroundMark x1="6094" y1="79630" x2="6042" y2="91481"/>
                        <a14:foregroundMark x1="5885" y1="66667" x2="5885" y2="74630"/>
                        <a14:foregroundMark x1="7708" y1="7593" x2="18438" y2="5648"/>
                        <a14:foregroundMark x1="18438" y1="5648" x2="20938" y2="5648"/>
                        <a14:foregroundMark x1="29688" y1="6389" x2="39583" y2="6389"/>
                        <a14:foregroundMark x1="5938" y1="14907" x2="5938" y2="31481"/>
                        <a14:foregroundMark x1="10000" y1="17407" x2="7656" y2="26944"/>
                        <a14:foregroundMark x1="44948" y1="8333" x2="54583" y2="5741"/>
                        <a14:foregroundMark x1="54583" y1="5741" x2="56094" y2="5741"/>
                        <a14:foregroundMark x1="62865" y1="7037" x2="74479" y2="6759"/>
                        <a14:foregroundMark x1="84063" y1="6019" x2="84635" y2="6389"/>
                        <a14:foregroundMark x1="81979" y1="6019" x2="86094" y2="6019"/>
                        <a14:foregroundMark x1="89688" y1="12593" x2="93385" y2="31204"/>
                        <a14:foregroundMark x1="90885" y1="15000" x2="91406" y2="35833"/>
                        <a14:foregroundMark x1="92188" y1="64722" x2="92448" y2="80741"/>
                        <a14:foregroundMark x1="92135" y1="86667" x2="92083" y2="94630"/>
                        <a14:backgroundMark x1="27187" y1="49167" x2="29583" y2="74074"/>
                        <a14:backgroundMark x1="24271" y1="40370" x2="42500" y2="78796"/>
                        <a14:backgroundMark x1="42500" y1="78796" x2="42500" y2="78796"/>
                        <a14:backgroundMark x1="38906" y1="44352" x2="46615" y2="54352"/>
                        <a14:backgroundMark x1="46615" y1="54352" x2="46615" y2="54352"/>
                        <a14:backgroundMark x1="48594" y1="39259" x2="55833" y2="67685"/>
                        <a14:backgroundMark x1="55833" y1="67685" x2="55833" y2="67685"/>
                        <a14:backgroundMark x1="50365" y1="42963" x2="53594" y2="63241"/>
                        <a14:backgroundMark x1="53594" y1="63241" x2="53594" y2="63241"/>
                        <a14:backgroundMark x1="52865" y1="42870" x2="57552" y2="65093"/>
                        <a14:backgroundMark x1="57552" y1="65093" x2="57656" y2="64537"/>
                        <a14:backgroundMark x1="60365" y1="47685" x2="64323" y2="56852"/>
                        <a14:backgroundMark x1="64323" y1="56852" x2="64323" y2="56852"/>
                        <a14:backgroundMark x1="64115" y1="41574" x2="35521" y2="69259"/>
                        <a14:backgroundMark x1="67135" y1="48148" x2="46302" y2="70093"/>
                        <a14:backgroundMark x1="46302" y1="70093" x2="46302" y2="70093"/>
                        <a14:backgroundMark x1="57135" y1="61574" x2="49792" y2="81481"/>
                        <a14:backgroundMark x1="49792" y1="81481" x2="49792" y2="81481"/>
                        <a14:backgroundMark x1="41615" y1="72778" x2="82188" y2="77407"/>
                        <a14:backgroundMark x1="51979" y1="77130" x2="72917" y2="78056"/>
                        <a14:backgroundMark x1="52917" y1="82315" x2="59583" y2="83426"/>
                        <a14:backgroundMark x1="49792" y1="85463" x2="42135" y2="85370"/>
                        <a14:backgroundMark x1="42135" y1="85370" x2="42135" y2="85370"/>
                        <a14:backgroundMark x1="77813" y1="85370" x2="60938" y2="85648"/>
                        <a14:backgroundMark x1="60938" y1="85648" x2="60938" y2="85648"/>
                        <a14:backgroundMark x1="71927" y1="85370" x2="44271" y2="85000"/>
                        <a14:backgroundMark x1="51458" y1="82963" x2="33438" y2="81944"/>
                        <a14:backgroundMark x1="33438" y1="81944" x2="33438" y2="81944"/>
                        <a14:backgroundMark x1="33698" y1="82778" x2="55937" y2="87407"/>
                        <a14:backgroundMark x1="45313" y1="86111" x2="52917" y2="85648"/>
                        <a14:backgroundMark x1="52917" y1="85648" x2="52917" y2="85648"/>
                        <a14:backgroundMark x1="47135" y1="86759" x2="41823" y2="82222"/>
                        <a14:backgroundMark x1="41823" y1="82222" x2="40417" y2="77130"/>
                        <a14:backgroundMark x1="41458" y1="59259" x2="39583" y2="78426"/>
                        <a14:backgroundMark x1="39583" y1="78426" x2="39583" y2="78426"/>
                        <a14:backgroundMark x1="25521" y1="46111" x2="29271" y2="67315"/>
                        <a14:backgroundMark x1="29271" y1="67315" x2="29271" y2="67315"/>
                        <a14:backgroundMark x1="29948" y1="49259" x2="29427" y2="64167"/>
                        <a14:backgroundMark x1="29427" y1="64167" x2="29427" y2="64167"/>
                        <a14:backgroundMark x1="28177" y1="45370" x2="26771" y2="70185"/>
                        <a14:backgroundMark x1="26771" y1="70185" x2="26771" y2="70185"/>
                        <a14:backgroundMark x1="25885" y1="51852" x2="25573" y2="84074"/>
                        <a14:backgroundMark x1="25573" y1="84074" x2="25573" y2="83796"/>
                        <a14:backgroundMark x1="23229" y1="51759" x2="22708" y2="80370"/>
                        <a14:backgroundMark x1="22708" y1="80370" x2="22708" y2="80370"/>
                        <a14:backgroundMark x1="16198" y1="45648" x2="17188" y2="82778"/>
                        <a14:backgroundMark x1="16302" y1="64815" x2="17708" y2="81944"/>
                        <a14:backgroundMark x1="17708" y1="81944" x2="17708" y2="81944"/>
                        <a14:backgroundMark x1="16927" y1="52130" x2="22135" y2="82963"/>
                        <a14:backgroundMark x1="22135" y1="82963" x2="22135" y2="82963"/>
                        <a14:backgroundMark x1="22292" y1="42963" x2="34896" y2="43611"/>
                        <a14:backgroundMark x1="34896" y1="43611" x2="43333" y2="41852"/>
                        <a14:backgroundMark x1="38177" y1="28796" x2="46823" y2="22778"/>
                        <a14:backgroundMark x1="46823" y1="22778" x2="46823" y2="22778"/>
                        <a14:backgroundMark x1="40000" y1="18333" x2="51458" y2="17870"/>
                        <a14:backgroundMark x1="51458" y1="17870" x2="51458" y2="17870"/>
                        <a14:backgroundMark x1="49948" y1="17870" x2="71771" y2="17870"/>
                        <a14:backgroundMark x1="59792" y1="19352" x2="61927" y2="53426"/>
                        <a14:backgroundMark x1="60938" y1="35463" x2="60833" y2="75000"/>
                        <a14:backgroundMark x1="60833" y1="75000" x2="60833" y2="75000"/>
                        <a14:backgroundMark x1="59115" y1="35556" x2="58073" y2="66389"/>
                        <a14:backgroundMark x1="58073" y1="66389" x2="58073" y2="66389"/>
                        <a14:backgroundMark x1="48958" y1="26111" x2="47865" y2="44815"/>
                        <a14:backgroundMark x1="47865" y1="44815" x2="47448" y2="42500"/>
                        <a14:backgroundMark x1="19948" y1="10741" x2="16771" y2="30093"/>
                        <a14:backgroundMark x1="16771" y1="30093" x2="16771" y2="30093"/>
                        <a14:backgroundMark x1="32865" y1="28889" x2="35573" y2="31204"/>
                        <a14:backgroundMark x1="24844" y1="30185" x2="41094" y2="34907"/>
                        <a14:backgroundMark x1="38802" y1="38426" x2="43229" y2="46944"/>
                        <a14:backgroundMark x1="43229" y1="46944" x2="43229" y2="46944"/>
                        <a14:backgroundMark x1="48958" y1="46019" x2="52812" y2="49444"/>
                        <a14:backgroundMark x1="52812" y1="49444" x2="53698" y2="48611"/>
                        <a14:backgroundMark x1="53229" y1="36111" x2="57917" y2="42778"/>
                        <a14:backgroundMark x1="57917" y1="42778" x2="57917" y2="42778"/>
                        <a14:backgroundMark x1="55417" y1="36481" x2="59844" y2="42778"/>
                        <a14:backgroundMark x1="59167" y1="38796" x2="63542" y2="47593"/>
                        <a14:backgroundMark x1="63542" y1="47593" x2="63542" y2="47593"/>
                        <a14:backgroundMark x1="63958" y1="41481" x2="68177" y2="53056"/>
                        <a14:backgroundMark x1="68177" y1="53056" x2="68177" y2="53056"/>
                        <a14:backgroundMark x1="68177" y1="42778" x2="70729" y2="61944"/>
                        <a14:backgroundMark x1="70521" y1="48519" x2="71094" y2="61852"/>
                        <a14:backgroundMark x1="71094" y1="61852" x2="71094" y2="61852"/>
                        <a14:backgroundMark x1="72448" y1="38519" x2="74063" y2="59722"/>
                        <a14:backgroundMark x1="74063" y1="59722" x2="74063" y2="59722"/>
                        <a14:backgroundMark x1="75677" y1="45370" x2="74427" y2="50370"/>
                        <a14:backgroundMark x1="69063" y1="28981" x2="54479" y2="33056"/>
                        <a14:backgroundMark x1="54479" y1="33056" x2="54479" y2="33056"/>
                        <a14:backgroundMark x1="25833" y1="21204" x2="23906" y2="36111"/>
                        <a14:backgroundMark x1="23906" y1="36111" x2="23906" y2="36111"/>
                        <a14:backgroundMark x1="21458" y1="28519" x2="21198" y2="46759"/>
                        <a14:backgroundMark x1="14844" y1="36204" x2="15000" y2="60093"/>
                        <a14:backgroundMark x1="11563" y1="52593" x2="14323" y2="78704"/>
                        <a14:backgroundMark x1="18594" y1="90185" x2="42083" y2="90185"/>
                        <a14:backgroundMark x1="64635" y1="89815" x2="69740" y2="91111"/>
                        <a14:backgroundMark x1="69740" y1="91111" x2="72188" y2="90556"/>
                        <a14:backgroundMark x1="79844" y1="49167" x2="83177" y2="80278"/>
                        <a14:backgroundMark x1="82344" y1="43889" x2="82344" y2="58426"/>
                        <a14:backgroundMark x1="20521" y1="23241" x2="18177" y2="45741"/>
                        <a14:backgroundMark x1="12500" y1="33056" x2="13229" y2="46296"/>
                        <a14:backgroundMark x1="33333" y1="13056" x2="35573" y2="13333"/>
                        <a14:backgroundMark x1="13958" y1="90556" x2="16771" y2="90463"/>
                        <a14:backgroundMark x1="82135" y1="31204" x2="82448" y2="44352"/>
                        <a14:backgroundMark x1="62708" y1="13056" x2="68906" y2="14352"/>
                        <a14:backgroundMark x1="72552" y1="14352" x2="80000" y2="17037"/>
                        <a14:backgroundMark x1="83802" y1="69259" x2="83385" y2="89630"/>
                        <a14:backgroundMark x1="86771" y1="72037" x2="86563" y2="86111"/>
                        <a14:backgroundMark x1="79167" y1="90370" x2="82708" y2="90370"/>
                        <a14:backgroundMark x1="83906" y1="32778" x2="85938" y2="51759"/>
                        <a14:backgroundMark x1="12292" y1="52778" x2="11563" y2="75833"/>
                        <a14:backgroundMark x1="10365" y1="43519" x2="11563" y2="58704"/>
                        <a14:backgroundMark x1="27448" y1="19444" x2="31875" y2="19259"/>
                        <a14:backgroundMark x1="31875" y1="19259" x2="32083" y2="19259"/>
                        <a14:backgroundMark x1="34427" y1="12407" x2="36823" y2="12315"/>
                        <a14:backgroundMark x1="45729" y1="12130" x2="49115" y2="12778"/>
                        <a14:backgroundMark x1="54063" y1="12315" x2="58333" y2="12315"/>
                      </a14:backgroundRemoval>
                    </a14:imgEffect>
                  </a14:imgLayer>
                </a14:imgProps>
              </a:ext>
            </a:extLst>
          </a:blip>
          <a:srcRect l="3595" t="4028" r="5546" b="5278"/>
          <a:stretch/>
        </p:blipFill>
        <p:spPr>
          <a:xfrm>
            <a:off x="-122701" y="0"/>
            <a:ext cx="12254753" cy="688078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3FF90-7091-46E5-ABFB-15DCE19218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2963" b="69167" l="36094" r="70521">
                        <a14:foregroundMark x1="45313" y1="58981" x2="45677" y2="60463"/>
                        <a14:foregroundMark x1="51354" y1="60926" x2="51354" y2="60926"/>
                        <a14:foregroundMark x1="36458" y1="57500" x2="36458" y2="57500"/>
                        <a14:foregroundMark x1="37969" y1="62037" x2="37969" y2="62037"/>
                        <a14:foregroundMark x1="37292" y1="59167" x2="37292" y2="59167"/>
                        <a14:foregroundMark x1="36615" y1="59444" x2="36615" y2="59444"/>
                        <a14:foregroundMark x1="36094" y1="59630" x2="36094" y2="59630"/>
                        <a14:foregroundMark x1="54063" y1="65648" x2="54063" y2="65648"/>
                        <a14:foregroundMark x1="52917" y1="64630" x2="52917" y2="64630"/>
                        <a14:foregroundMark x1="46198" y1="66111" x2="46198" y2="66111"/>
                        <a14:foregroundMark x1="47708" y1="65185" x2="47708" y2="65185"/>
                        <a14:foregroundMark x1="48125" y1="64907" x2="48125" y2="64907"/>
                        <a14:foregroundMark x1="54844" y1="65278" x2="54844" y2="65278"/>
                        <a14:backgroundMark x1="51354" y1="66204" x2="52240" y2="67037"/>
                        <a14:backgroundMark x1="55885" y1="67130" x2="56667" y2="67315"/>
                        <a14:backgroundMark x1="53646" y1="67222" x2="54740" y2="68056"/>
                        <a14:backgroundMark x1="52031" y1="65000" x2="52396" y2="66852"/>
                        <a14:backgroundMark x1="61354" y1="62963" x2="61354" y2="62963"/>
                        <a14:backgroundMark x1="64688" y1="61204" x2="64688" y2="61204"/>
                        <a14:backgroundMark x1="55469" y1="65093" x2="55469" y2="65093"/>
                        <a14:backgroundMark x1="46787" y1="66111" x2="46927" y2="66759"/>
                        <a14:backgroundMark x1="46667" y1="65556" x2="46787" y2="66111"/>
                      </a14:backgroundRemoval>
                    </a14:imgEffect>
                  </a14:imgLayer>
                </a14:imgProps>
              </a:ext>
            </a:extLst>
          </a:blip>
          <a:srcRect l="32785" t="50933" r="25251" b="28757"/>
          <a:stretch/>
        </p:blipFill>
        <p:spPr>
          <a:xfrm>
            <a:off x="-123568" y="-22785"/>
            <a:ext cx="2156749" cy="5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77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822F6-F982-4F19-94E5-4231C46E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2" t="4922" r="6263" b="7131"/>
          <a:stretch/>
        </p:blipFill>
        <p:spPr>
          <a:xfrm>
            <a:off x="-1" y="0"/>
            <a:ext cx="12227277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D3B760-0642-4679-A215-F5ABB83A681D}"/>
              </a:ext>
            </a:extLst>
          </p:cNvPr>
          <p:cNvGrpSpPr/>
          <p:nvPr/>
        </p:nvGrpSpPr>
        <p:grpSpPr>
          <a:xfrm rot="13217096">
            <a:off x="-4891759" y="6482308"/>
            <a:ext cx="5007429" cy="6858000"/>
            <a:chOff x="1088571" y="0"/>
            <a:chExt cx="5007429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2F9C738-81CC-484C-9900-A8BCD5BD085A}"/>
                </a:ext>
              </a:extLst>
            </p:cNvPr>
            <p:cNvGrpSpPr/>
            <p:nvPr/>
          </p:nvGrpSpPr>
          <p:grpSpPr>
            <a:xfrm>
              <a:off x="1088571" y="0"/>
              <a:ext cx="5007429" cy="6858000"/>
              <a:chOff x="1088571" y="0"/>
              <a:chExt cx="5007429" cy="6858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F6895BD-5976-4F0D-ADF4-91312DF9E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1667" b="92500" l="18125" r="55990">
                            <a14:foregroundMark x1="18229" y1="28519" x2="18542" y2="35556"/>
                            <a14:foregroundMark x1="25625" y1="14537" x2="36354" y2="12778"/>
                            <a14:foregroundMark x1="44740" y1="14074" x2="51042" y2="15185"/>
                            <a14:foregroundMark x1="54635" y1="17222" x2="54896" y2="21111"/>
                            <a14:foregroundMark x1="51979" y1="14722" x2="53125" y2="15185"/>
                            <a14:foregroundMark x1="55156" y1="16481" x2="55260" y2="18981"/>
                            <a14:foregroundMark x1="19010" y1="16019" x2="20417" y2="16019"/>
                            <a14:foregroundMark x1="18125" y1="61667" x2="18854" y2="70093"/>
                            <a14:foregroundMark x1="18229" y1="80463" x2="18229" y2="88241"/>
                            <a14:foregroundMark x1="18229" y1="88241" x2="18229" y2="88241"/>
                            <a14:foregroundMark x1="18229" y1="88889" x2="18385" y2="91574"/>
                            <a14:foregroundMark x1="20156" y1="92500" x2="25156" y2="92315"/>
                            <a14:foregroundMark x1="55990" y1="85833" x2="55990" y2="88519"/>
                            <a14:foregroundMark x1="55365" y1="58333" x2="55365" y2="63148"/>
                            <a14:foregroundMark x1="54531" y1="36111" x2="54896" y2="44259"/>
                            <a14:foregroundMark x1="55156" y1="22222" x2="55156" y2="28889"/>
                            <a14:foregroundMark x1="55365" y1="15833" x2="55625" y2="20000"/>
                            <a14:foregroundMark x1="55417" y1="21667" x2="55781" y2="29444"/>
                            <a14:foregroundMark x1="55417" y1="30463" x2="55521" y2="42037"/>
                            <a14:foregroundMark x1="55625" y1="48889" x2="55521" y2="60278"/>
                            <a14:foregroundMark x1="55417" y1="86759" x2="55417" y2="90463"/>
                            <a14:foregroundMark x1="55729" y1="66759" x2="55521" y2="74722"/>
                            <a14:foregroundMark x1="55990" y1="77407" x2="55990" y2="82963"/>
                            <a14:foregroundMark x1="55885" y1="40556" x2="55625" y2="48056"/>
                          </a14:backgroundRemoval>
                        </a14:imgEffect>
                      </a14:imgLayer>
                    </a14:imgProps>
                  </a:ext>
                </a:extLst>
              </a:blip>
              <a:srcRect l="15973" t="2497" r="42955" b="4646"/>
              <a:stretch/>
            </p:blipFill>
            <p:spPr>
              <a:xfrm>
                <a:off x="1088571" y="489857"/>
                <a:ext cx="5007429" cy="6368143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5BA892-632F-45B0-8F27-65C4FA6FC111}"/>
                  </a:ext>
                </a:extLst>
              </p:cNvPr>
              <p:cNvSpPr/>
              <p:nvPr/>
            </p:nvSpPr>
            <p:spPr>
              <a:xfrm>
                <a:off x="1778000" y="0"/>
                <a:ext cx="78828" cy="1142124"/>
              </a:xfrm>
              <a:prstGeom prst="rect">
                <a:avLst/>
              </a:prstGeom>
              <a:solidFill>
                <a:srgbClr val="9363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78823-EF19-4882-9DB7-80DB21EF8FCE}"/>
                  </a:ext>
                </a:extLst>
              </p:cNvPr>
              <p:cNvSpPr/>
              <p:nvPr/>
            </p:nvSpPr>
            <p:spPr>
              <a:xfrm>
                <a:off x="5387033" y="0"/>
                <a:ext cx="78828" cy="1142124"/>
              </a:xfrm>
              <a:prstGeom prst="rect">
                <a:avLst/>
              </a:prstGeom>
              <a:solidFill>
                <a:srgbClr val="9363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BC6D48-15A4-446E-9516-2F457FCB5F78}"/>
                </a:ext>
              </a:extLst>
            </p:cNvPr>
            <p:cNvSpPr/>
            <p:nvPr/>
          </p:nvSpPr>
          <p:spPr>
            <a:xfrm>
              <a:off x="1416816" y="1483312"/>
              <a:ext cx="4365977" cy="5045079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BA213B9-9199-48F0-AC89-9E6E25D4C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8687" y="0"/>
            <a:ext cx="2868419" cy="768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F249D-745C-412D-AA0A-AA6E84B0CB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324" b="77367" l="69067" r="86991">
                        <a14:foregroundMark x1="80417" y1="37778" x2="80938" y2="39630"/>
                        <a14:foregroundMark x1="82083" y1="38241" x2="82083" y2="38241"/>
                      </a14:backgroundRemoval>
                    </a14:imgEffect>
                  </a14:imgLayer>
                </a14:imgProps>
              </a:ext>
            </a:extLst>
          </a:blip>
          <a:srcRect l="66827" t="24444" r="10769" b="16752"/>
          <a:stretch/>
        </p:blipFill>
        <p:spPr>
          <a:xfrm>
            <a:off x="-3907755" y="1467543"/>
            <a:ext cx="1798137" cy="265476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BF7AA8-222F-4F64-8732-4729726B5A43}"/>
              </a:ext>
            </a:extLst>
          </p:cNvPr>
          <p:cNvSpPr/>
          <p:nvPr/>
        </p:nvSpPr>
        <p:spPr>
          <a:xfrm>
            <a:off x="6326372" y="0"/>
            <a:ext cx="5007429" cy="960881"/>
          </a:xfrm>
          <a:prstGeom prst="rect">
            <a:avLst/>
          </a:prstGeom>
          <a:solidFill>
            <a:srgbClr val="9057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22C61DE-F16A-4C02-8848-1D6668EAC0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3056" b="65463" l="32448" r="46042">
                        <a14:foregroundMark x1="38802" y1="33056" x2="40417" y2="33241"/>
                        <a14:foregroundMark x1="41719" y1="60278" x2="42292" y2="63333"/>
                        <a14:foregroundMark x1="43229" y1="65278" x2="43490" y2="65463"/>
                      </a14:backgroundRemoval>
                    </a14:imgEffect>
                  </a14:imgLayer>
                </a14:imgProps>
              </a:ext>
            </a:extLst>
          </a:blip>
          <a:srcRect l="30784" t="29972" r="52211" b="31318"/>
          <a:stretch/>
        </p:blipFill>
        <p:spPr>
          <a:xfrm>
            <a:off x="14937992" y="3723581"/>
            <a:ext cx="1525232" cy="195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66444"/>
      </p:ext>
    </p:extLst>
  </p:cSld>
  <p:clrMapOvr>
    <a:masterClrMapping/>
  </p:clrMapOvr>
  <p:transition spd="slow" advTm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822F6-F982-4F19-94E5-4231C46EE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2" t="4922" r="6263" b="7131"/>
          <a:stretch/>
        </p:blipFill>
        <p:spPr>
          <a:xfrm>
            <a:off x="-1" y="0"/>
            <a:ext cx="12227277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D3B760-0642-4679-A215-F5ABB83A681D}"/>
              </a:ext>
            </a:extLst>
          </p:cNvPr>
          <p:cNvGrpSpPr/>
          <p:nvPr/>
        </p:nvGrpSpPr>
        <p:grpSpPr>
          <a:xfrm>
            <a:off x="526363" y="0"/>
            <a:ext cx="5007429" cy="6858000"/>
            <a:chOff x="1088571" y="0"/>
            <a:chExt cx="5007429" cy="685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2F9C738-81CC-484C-9900-A8BCD5BD085A}"/>
                </a:ext>
              </a:extLst>
            </p:cNvPr>
            <p:cNvGrpSpPr/>
            <p:nvPr/>
          </p:nvGrpSpPr>
          <p:grpSpPr>
            <a:xfrm>
              <a:off x="1088571" y="0"/>
              <a:ext cx="5007429" cy="6858000"/>
              <a:chOff x="1088571" y="0"/>
              <a:chExt cx="5007429" cy="6858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F6895BD-5976-4F0D-ADF4-91312DF9EF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1667" b="92500" l="18125" r="55990">
                            <a14:foregroundMark x1="18229" y1="28519" x2="18542" y2="35556"/>
                            <a14:foregroundMark x1="25625" y1="14537" x2="36354" y2="12778"/>
                            <a14:foregroundMark x1="44740" y1="14074" x2="51042" y2="15185"/>
                            <a14:foregroundMark x1="54635" y1="17222" x2="54896" y2="21111"/>
                            <a14:foregroundMark x1="51979" y1="14722" x2="53125" y2="15185"/>
                            <a14:foregroundMark x1="55156" y1="16481" x2="55260" y2="18981"/>
                            <a14:foregroundMark x1="19010" y1="16019" x2="20417" y2="16019"/>
                            <a14:foregroundMark x1="18125" y1="61667" x2="18854" y2="70093"/>
                            <a14:foregroundMark x1="18229" y1="80463" x2="18229" y2="88241"/>
                            <a14:foregroundMark x1="18229" y1="88241" x2="18229" y2="88241"/>
                            <a14:foregroundMark x1="18229" y1="88889" x2="18385" y2="91574"/>
                            <a14:foregroundMark x1="20156" y1="92500" x2="25156" y2="92315"/>
                            <a14:foregroundMark x1="55990" y1="85833" x2="55990" y2="88519"/>
                            <a14:foregroundMark x1="55365" y1="58333" x2="55365" y2="63148"/>
                            <a14:foregroundMark x1="54531" y1="36111" x2="54896" y2="44259"/>
                            <a14:foregroundMark x1="55156" y1="22222" x2="55156" y2="28889"/>
                            <a14:foregroundMark x1="55365" y1="15833" x2="55625" y2="20000"/>
                            <a14:foregroundMark x1="55417" y1="21667" x2="55781" y2="29444"/>
                            <a14:foregroundMark x1="55417" y1="30463" x2="55521" y2="42037"/>
                            <a14:foregroundMark x1="55625" y1="48889" x2="55521" y2="60278"/>
                            <a14:foregroundMark x1="55417" y1="86759" x2="55417" y2="90463"/>
                            <a14:foregroundMark x1="55729" y1="66759" x2="55521" y2="74722"/>
                            <a14:foregroundMark x1="55990" y1="77407" x2="55990" y2="82963"/>
                            <a14:foregroundMark x1="55885" y1="40556" x2="55625" y2="48056"/>
                          </a14:backgroundRemoval>
                        </a14:imgEffect>
                      </a14:imgLayer>
                    </a14:imgProps>
                  </a:ext>
                </a:extLst>
              </a:blip>
              <a:srcRect l="15973" t="2497" r="42955" b="4646"/>
              <a:stretch/>
            </p:blipFill>
            <p:spPr>
              <a:xfrm>
                <a:off x="1088571" y="489857"/>
                <a:ext cx="5007429" cy="6368143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5BA892-632F-45B0-8F27-65C4FA6FC111}"/>
                  </a:ext>
                </a:extLst>
              </p:cNvPr>
              <p:cNvSpPr/>
              <p:nvPr/>
            </p:nvSpPr>
            <p:spPr>
              <a:xfrm>
                <a:off x="1778000" y="0"/>
                <a:ext cx="78828" cy="1142124"/>
              </a:xfrm>
              <a:prstGeom prst="rect">
                <a:avLst/>
              </a:prstGeom>
              <a:solidFill>
                <a:srgbClr val="9363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8678823-EF19-4882-9DB7-80DB21EF8FCE}"/>
                  </a:ext>
                </a:extLst>
              </p:cNvPr>
              <p:cNvSpPr/>
              <p:nvPr/>
            </p:nvSpPr>
            <p:spPr>
              <a:xfrm>
                <a:off x="5387033" y="0"/>
                <a:ext cx="78828" cy="1142124"/>
              </a:xfrm>
              <a:prstGeom prst="rect">
                <a:avLst/>
              </a:prstGeom>
              <a:solidFill>
                <a:srgbClr val="9363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BC6D48-15A4-446E-9516-2F457FCB5F78}"/>
                </a:ext>
              </a:extLst>
            </p:cNvPr>
            <p:cNvSpPr/>
            <p:nvPr/>
          </p:nvSpPr>
          <p:spPr>
            <a:xfrm>
              <a:off x="1416816" y="1483312"/>
              <a:ext cx="4365977" cy="5045079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BA213B9-9199-48F0-AC89-9E6E25D4C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39" y="192144"/>
            <a:ext cx="2868419" cy="768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2F249D-745C-412D-AA0A-AA6E84B0CB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324" b="77367" l="69067" r="86991">
                        <a14:foregroundMark x1="80417" y1="37778" x2="80938" y2="39630"/>
                        <a14:foregroundMark x1="82083" y1="38241" x2="82083" y2="38241"/>
                      </a14:backgroundRemoval>
                    </a14:imgEffect>
                  </a14:imgLayer>
                </a14:imgProps>
              </a:ext>
            </a:extLst>
          </a:blip>
          <a:srcRect l="66827" t="24444" r="10769" b="16752"/>
          <a:stretch/>
        </p:blipFill>
        <p:spPr>
          <a:xfrm>
            <a:off x="30359" y="4480446"/>
            <a:ext cx="1798137" cy="265476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A0D139-7617-458C-95D0-CB38A0BAF09B}"/>
              </a:ext>
            </a:extLst>
          </p:cNvPr>
          <p:cNvSpPr/>
          <p:nvPr/>
        </p:nvSpPr>
        <p:spPr>
          <a:xfrm>
            <a:off x="6658212" y="1863412"/>
            <a:ext cx="4362757" cy="861237"/>
          </a:xfrm>
          <a:prstGeom prst="roundRect">
            <a:avLst/>
          </a:prstGeom>
          <a:solidFill>
            <a:srgbClr val="F3E4A2"/>
          </a:solidFill>
          <a:ln w="28575">
            <a:solidFill>
              <a:srgbClr val="5D3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7F552B"/>
                </a:solidFill>
              </a:rPr>
              <a:t>NỘI DUNG 1</a:t>
            </a:r>
            <a:endParaRPr lang="vi-VN" sz="4000" b="1">
              <a:solidFill>
                <a:srgbClr val="7F552B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2BEBE91-3E06-4B71-8AFE-75771C96F66C}"/>
              </a:ext>
            </a:extLst>
          </p:cNvPr>
          <p:cNvSpPr/>
          <p:nvPr/>
        </p:nvSpPr>
        <p:spPr>
          <a:xfrm>
            <a:off x="6658211" y="2986831"/>
            <a:ext cx="4362757" cy="861237"/>
          </a:xfrm>
          <a:prstGeom prst="roundRect">
            <a:avLst/>
          </a:prstGeom>
          <a:solidFill>
            <a:srgbClr val="F3E4A2"/>
          </a:solidFill>
          <a:ln w="28575">
            <a:solidFill>
              <a:srgbClr val="5D3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7F552B"/>
                </a:solidFill>
              </a:rPr>
              <a:t>NỘI DUNG 2</a:t>
            </a:r>
            <a:endParaRPr lang="vi-VN" sz="4000" b="1">
              <a:solidFill>
                <a:srgbClr val="7F552B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CCF5D2-D29A-4A8D-A702-58ECBD3DF432}"/>
              </a:ext>
            </a:extLst>
          </p:cNvPr>
          <p:cNvSpPr/>
          <p:nvPr/>
        </p:nvSpPr>
        <p:spPr>
          <a:xfrm>
            <a:off x="6658210" y="4182287"/>
            <a:ext cx="4362757" cy="861237"/>
          </a:xfrm>
          <a:prstGeom prst="roundRect">
            <a:avLst/>
          </a:prstGeom>
          <a:solidFill>
            <a:srgbClr val="F3E4A2"/>
          </a:solidFill>
          <a:ln w="28575">
            <a:solidFill>
              <a:srgbClr val="5D3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7F552B"/>
                </a:solidFill>
              </a:rPr>
              <a:t>NỘI DUNG 3</a:t>
            </a:r>
            <a:endParaRPr lang="vi-VN" sz="4000" b="1">
              <a:solidFill>
                <a:srgbClr val="7F552B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28473B-90F8-429B-9855-A367AF2D9418}"/>
              </a:ext>
            </a:extLst>
          </p:cNvPr>
          <p:cNvSpPr/>
          <p:nvPr/>
        </p:nvSpPr>
        <p:spPr>
          <a:xfrm>
            <a:off x="6658209" y="5305706"/>
            <a:ext cx="4362757" cy="861237"/>
          </a:xfrm>
          <a:prstGeom prst="roundRect">
            <a:avLst/>
          </a:prstGeom>
          <a:solidFill>
            <a:srgbClr val="F3E4A2"/>
          </a:solidFill>
          <a:ln w="28575">
            <a:solidFill>
              <a:srgbClr val="5D3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7F552B"/>
                </a:solidFill>
              </a:rPr>
              <a:t>NỘI DUNG 4</a:t>
            </a:r>
            <a:endParaRPr lang="vi-VN" sz="4000" b="1">
              <a:solidFill>
                <a:srgbClr val="7F552B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BF7AA8-222F-4F64-8732-4729726B5A43}"/>
              </a:ext>
            </a:extLst>
          </p:cNvPr>
          <p:cNvSpPr/>
          <p:nvPr/>
        </p:nvSpPr>
        <p:spPr>
          <a:xfrm>
            <a:off x="6326372" y="0"/>
            <a:ext cx="5007429" cy="960881"/>
          </a:xfrm>
          <a:prstGeom prst="rect">
            <a:avLst/>
          </a:prstGeom>
          <a:solidFill>
            <a:srgbClr val="9057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536AF2-4C43-4C2C-8300-6081EE095E1A}"/>
              </a:ext>
            </a:extLst>
          </p:cNvPr>
          <p:cNvGrpSpPr/>
          <p:nvPr/>
        </p:nvGrpSpPr>
        <p:grpSpPr>
          <a:xfrm>
            <a:off x="6060156" y="306273"/>
            <a:ext cx="5773523" cy="1309215"/>
            <a:chOff x="5894974" y="317231"/>
            <a:chExt cx="5773523" cy="130921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0F507BC-01BE-4E97-A438-BB29B7D1C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60556" b="75741" l="29010" r="67917">
                          <a14:foregroundMark x1="67917" y1="69167" x2="67917" y2="69167"/>
                          <a14:foregroundMark x1="29010" y1="70741" x2="29010" y2="70741"/>
                        </a14:backgroundRemoval>
                      </a14:imgEffect>
                    </a14:imgLayer>
                  </a14:imgProps>
                </a:ext>
              </a:extLst>
            </a:blip>
            <a:srcRect l="24684" t="58689" r="27961" b="22222"/>
            <a:stretch/>
          </p:blipFill>
          <p:spPr>
            <a:xfrm rot="10800000">
              <a:off x="5894974" y="317231"/>
              <a:ext cx="5773523" cy="130921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ECA7AF-AA03-452E-B132-27A7D972DEF4}"/>
                </a:ext>
              </a:extLst>
            </p:cNvPr>
            <p:cNvSpPr/>
            <p:nvPr/>
          </p:nvSpPr>
          <p:spPr>
            <a:xfrm>
              <a:off x="7485001" y="611071"/>
              <a:ext cx="2593468" cy="417556"/>
            </a:xfrm>
            <a:prstGeom prst="rect">
              <a:avLst/>
            </a:prstGeom>
            <a:solidFill>
              <a:srgbClr val="F573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rgbClr val="F1E2C4"/>
                  </a:solidFill>
                </a:rPr>
                <a:t>NỘI DUNG</a:t>
              </a:r>
              <a:endParaRPr lang="vi-VN" sz="2400" b="1">
                <a:solidFill>
                  <a:srgbClr val="F1E2C4"/>
                </a:solidFill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22C61DE-F16A-4C02-8848-1D6668EAC0A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056" b="65463" l="32448" r="46042">
                        <a14:foregroundMark x1="38802" y1="33056" x2="40417" y2="33241"/>
                        <a14:foregroundMark x1="41719" y1="60278" x2="42292" y2="63333"/>
                        <a14:foregroundMark x1="43229" y1="65278" x2="43490" y2="65463"/>
                      </a14:backgroundRemoval>
                    </a14:imgEffect>
                  </a14:imgLayer>
                </a14:imgProps>
              </a:ext>
            </a:extLst>
          </a:blip>
          <a:srcRect l="30784" t="29972" r="52211" b="31318"/>
          <a:stretch/>
        </p:blipFill>
        <p:spPr>
          <a:xfrm>
            <a:off x="10903021" y="4974223"/>
            <a:ext cx="1525232" cy="195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99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5797685"/>
            <a:ext cx="12192000" cy="1060315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B1997-5ABD-41DB-9B11-13C0161412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056" b="65463" l="32448" r="46042">
                        <a14:foregroundMark x1="38802" y1="33056" x2="40417" y2="33241"/>
                        <a14:foregroundMark x1="41719" y1="60278" x2="42292" y2="63333"/>
                        <a14:foregroundMark x1="43229" y1="65278" x2="43490" y2="65463"/>
                      </a14:backgroundRemoval>
                    </a14:imgEffect>
                  </a14:imgLayer>
                </a14:imgProps>
              </a:ext>
            </a:extLst>
          </a:blip>
          <a:srcRect l="30784" t="29972" r="52211" b="31318"/>
          <a:stretch/>
        </p:blipFill>
        <p:spPr>
          <a:xfrm>
            <a:off x="10555359" y="4690609"/>
            <a:ext cx="1555712" cy="199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B8ABB-F7EA-4025-990C-798938DB11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981" b="66667" l="33229" r="45156">
                        <a14:foregroundMark x1="37865" y1="47778" x2="37760" y2="51204"/>
                        <a14:foregroundMark x1="40885" y1="65833" x2="41354" y2="66667"/>
                      </a14:backgroundRemoval>
                    </a14:imgEffect>
                  </a14:imgLayer>
                </a14:imgProps>
              </a:ext>
            </a:extLst>
          </a:blip>
          <a:srcRect l="31785" t="30158" r="53304" b="30794"/>
          <a:stretch/>
        </p:blipFill>
        <p:spPr>
          <a:xfrm flipH="1">
            <a:off x="0" y="4804393"/>
            <a:ext cx="1361872" cy="1951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DE7FE-8A6E-4A5B-99FC-69EAF20E7A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407" b="66667" l="35052" r="48802">
                        <a14:foregroundMark x1="37188" y1="64444" x2="37865" y2="64630"/>
                        <a14:foregroundMark x1="37396" y1="64074" x2="39219" y2="64907"/>
                        <a14:foregroundMark x1="40781" y1="66481" x2="41094" y2="66759"/>
                        <a14:foregroundMark x1="43073" y1="32407" x2="43073" y2="32407"/>
                      </a14:backgroundRemoval>
                    </a14:imgEffect>
                  </a14:imgLayer>
                </a14:imgProps>
              </a:ext>
            </a:extLst>
          </a:blip>
          <a:srcRect l="33537" t="28699" r="49309" b="32488"/>
          <a:stretch/>
        </p:blipFill>
        <p:spPr>
          <a:xfrm flipH="1">
            <a:off x="2299111" y="4208119"/>
            <a:ext cx="1555712" cy="195307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3CEE989-3C48-4770-889D-5D95A7251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0" y="101709"/>
            <a:ext cx="2711568" cy="726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8D0AE0-4895-4512-BD8D-D708A327EBE4}"/>
              </a:ext>
            </a:extLst>
          </p:cNvPr>
          <p:cNvSpPr/>
          <p:nvPr/>
        </p:nvSpPr>
        <p:spPr>
          <a:xfrm>
            <a:off x="2883878" y="360635"/>
            <a:ext cx="9308122" cy="20884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22863E-C90C-4E2B-B252-605B8F80549C}"/>
              </a:ext>
            </a:extLst>
          </p:cNvPr>
          <p:cNvSpPr txBox="1"/>
          <p:nvPr/>
        </p:nvSpPr>
        <p:spPr>
          <a:xfrm>
            <a:off x="3854823" y="2529879"/>
            <a:ext cx="448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1</a:t>
            </a:r>
            <a:endParaRPr lang="vi-VN" sz="60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5E3F2-E3D1-4292-AA53-ACD1B1D2F2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333" b="67315" l="33125" r="46875">
                        <a14:foregroundMark x1="35990" y1="64630" x2="36510" y2="65185"/>
                        <a14:foregroundMark x1="42031" y1="66852" x2="43802" y2="67407"/>
                        <a14:foregroundMark x1="38698" y1="55926" x2="40885" y2="59352"/>
                        <a14:foregroundMark x1="40052" y1="59630" x2="40885" y2="60833"/>
                        <a14:foregroundMark x1="41615" y1="61389" x2="42188" y2="64074"/>
                        <a14:foregroundMark x1="42083" y1="28889" x2="42083" y2="28889"/>
                        <a14:foregroundMark x1="38333" y1="28796" x2="38333" y2="28796"/>
                        <a14:foregroundMark x1="41927" y1="28333" x2="41927" y2="28333"/>
                      </a14:backgroundRemoval>
                    </a14:imgEffect>
                  </a14:imgLayer>
                </a14:imgProps>
              </a:ext>
            </a:extLst>
          </a:blip>
          <a:srcRect l="31544" t="24837" r="51250" b="28414"/>
          <a:stretch/>
        </p:blipFill>
        <p:spPr>
          <a:xfrm>
            <a:off x="8166682" y="4312309"/>
            <a:ext cx="1361872" cy="2081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086282-DEA7-4316-B42A-066DD7B159F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1389" b="75556" l="23021" r="37969">
                        <a14:foregroundMark x1="27708" y1="69537" x2="27708" y2="72407"/>
                        <a14:foregroundMark x1="25990" y1="74167" x2="27865" y2="74259"/>
                        <a14:foregroundMark x1="31198" y1="75648" x2="31198" y2="75648"/>
                        <a14:foregroundMark x1="36927" y1="47407" x2="36563" y2="51019"/>
                        <a14:foregroundMark x1="37760" y1="46481" x2="37969" y2="48148"/>
                        <a14:foregroundMark x1="31719" y1="41389" x2="31406" y2="42963"/>
                      </a14:backgroundRemoval>
                    </a14:imgEffect>
                  </a14:imgLayer>
                </a14:imgProps>
              </a:ext>
            </a:extLst>
          </a:blip>
          <a:srcRect l="21285" t="38443" r="61316" b="22924"/>
          <a:stretch/>
        </p:blipFill>
        <p:spPr>
          <a:xfrm>
            <a:off x="5206426" y="3891877"/>
            <a:ext cx="1779145" cy="222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FF4EAA-7347-45C8-A4D3-7356BC746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2EDF69-D99B-4369-9754-64E275E09AD5}"/>
              </a:ext>
            </a:extLst>
          </p:cNvPr>
          <p:cNvSpPr txBox="1"/>
          <p:nvPr/>
        </p:nvSpPr>
        <p:spPr>
          <a:xfrm>
            <a:off x="5718891" y="1602347"/>
            <a:ext cx="295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D5C8AE"/>
                </a:solidFill>
                <a:cs typeface="Times New Roman" panose="02020603050405020304" pitchFamily="18" charset="0"/>
              </a:rPr>
              <a:t>NỘI DUNG 1</a:t>
            </a:r>
            <a:endParaRPr lang="vi-VN" sz="4000" b="1">
              <a:solidFill>
                <a:srgbClr val="D5C8AE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886F9-51EB-4A93-93F0-BAE2C01235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056" b="65463" l="32448" r="46042">
                        <a14:foregroundMark x1="38802" y1="33056" x2="40417" y2="33241"/>
                        <a14:foregroundMark x1="41719" y1="60278" x2="42292" y2="63333"/>
                        <a14:foregroundMark x1="43229" y1="65278" x2="43490" y2="65463"/>
                      </a14:backgroundRemoval>
                    </a14:imgEffect>
                  </a14:imgLayer>
                </a14:imgProps>
              </a:ext>
            </a:extLst>
          </a:blip>
          <a:srcRect l="30784" t="29972" r="52211" b="31318"/>
          <a:stretch/>
        </p:blipFill>
        <p:spPr>
          <a:xfrm>
            <a:off x="10848592" y="5028652"/>
            <a:ext cx="1525232" cy="1953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0E99C7-109D-468B-A5C5-3492D3776A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981" b="66667" l="33229" r="45156">
                        <a14:foregroundMark x1="37865" y1="47778" x2="37760" y2="51204"/>
                        <a14:foregroundMark x1="40885" y1="65833" x2="41354" y2="66667"/>
                      </a14:backgroundRemoval>
                    </a14:imgEffect>
                  </a14:imgLayer>
                </a14:imgProps>
              </a:ext>
            </a:extLst>
          </a:blip>
          <a:srcRect l="31785" t="30158" r="53304" b="30794"/>
          <a:stretch/>
        </p:blipFill>
        <p:spPr>
          <a:xfrm flipH="1">
            <a:off x="1527241" y="4906102"/>
            <a:ext cx="1361872" cy="1951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3FB11B-7BE2-4FDD-A19A-0621802750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2407" b="66667" l="35052" r="48802">
                        <a14:foregroundMark x1="37188" y1="64444" x2="37865" y2="64630"/>
                        <a14:foregroundMark x1="37396" y1="64074" x2="39219" y2="64907"/>
                        <a14:foregroundMark x1="40781" y1="66481" x2="41094" y2="66759"/>
                        <a14:foregroundMark x1="43073" y1="32407" x2="43073" y2="32407"/>
                      </a14:backgroundRemoval>
                    </a14:imgEffect>
                  </a14:imgLayer>
                </a14:imgProps>
              </a:ext>
            </a:extLst>
          </a:blip>
          <a:srcRect l="33537" t="28699" r="49309" b="32488"/>
          <a:stretch/>
        </p:blipFill>
        <p:spPr>
          <a:xfrm>
            <a:off x="10848592" y="-107381"/>
            <a:ext cx="1343408" cy="17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28613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5737413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3CEE989-3C48-4770-889D-5D95A725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0" y="101709"/>
            <a:ext cx="2711568" cy="726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8D0AE0-4895-4512-BD8D-D708A327EBE4}"/>
              </a:ext>
            </a:extLst>
          </p:cNvPr>
          <p:cNvSpPr/>
          <p:nvPr/>
        </p:nvSpPr>
        <p:spPr>
          <a:xfrm>
            <a:off x="2883878" y="360635"/>
            <a:ext cx="9308122" cy="20884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1C16B-AB94-4444-A865-A315070AF6E3}"/>
              </a:ext>
            </a:extLst>
          </p:cNvPr>
          <p:cNvSpPr/>
          <p:nvPr/>
        </p:nvSpPr>
        <p:spPr>
          <a:xfrm>
            <a:off x="0" y="6125121"/>
            <a:ext cx="12192000" cy="266894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5790B0-D73C-4EEB-9BF2-8392D433D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4310" y="-101709"/>
            <a:ext cx="12372816" cy="6959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58512B-ABD5-44AA-963A-4C7C8CAF8C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481" b="77500" l="23854" r="36823">
                        <a14:foregroundMark x1="27552" y1="75926" x2="28229" y2="75926"/>
                        <a14:foregroundMark x1="27813" y1="77500" x2="27813" y2="77500"/>
                        <a14:foregroundMark x1="36823" y1="75556" x2="36823" y2="75556"/>
                        <a14:foregroundMark x1="36719" y1="76389" x2="36719" y2="76389"/>
                        <a14:foregroundMark x1="30365" y1="31481" x2="30365" y2="31481"/>
                        <a14:foregroundMark x1="25000" y1="36204" x2="25000" y2="36204"/>
                        <a14:foregroundMark x1="24688" y1="35463" x2="24688" y2="35463"/>
                        <a14:foregroundMark x1="24688" y1="36852" x2="24688" y2="36852"/>
                        <a14:backgroundMark x1="26302" y1="45278" x2="26510" y2="46944"/>
                        <a14:backgroundMark x1="32396" y1="43889" x2="32396" y2="43889"/>
                      </a14:backgroundRemoval>
                    </a14:imgEffect>
                  </a14:imgLayer>
                </a14:imgProps>
              </a:ext>
            </a:extLst>
          </a:blip>
          <a:srcRect l="22404" t="26928" r="61544" b="21307"/>
          <a:stretch/>
        </p:blipFill>
        <p:spPr>
          <a:xfrm>
            <a:off x="5036785" y="3033425"/>
            <a:ext cx="1957063" cy="3550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2D51C-ADC6-48BC-9D30-39FC3172BF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093" b="78333" l="21563" r="39323">
                        <a14:foregroundMark x1="32552" y1="38333" x2="33333" y2="42407"/>
                        <a14:foregroundMark x1="26667" y1="40463" x2="27604" y2="40093"/>
                        <a14:foregroundMark x1="26250" y1="38704" x2="28229" y2="39907"/>
                        <a14:foregroundMark x1="31875" y1="33611" x2="34115" y2="34444"/>
                        <a14:foregroundMark x1="32865" y1="32963" x2="35104" y2="34907"/>
                        <a14:foregroundMark x1="27371" y1="36019" x2="26563" y2="36574"/>
                        <a14:foregroundMark x1="31146" y1="33426" x2="27371" y2="36019"/>
                        <a14:foregroundMark x1="25833" y1="38796" x2="25365" y2="41759"/>
                        <a14:foregroundMark x1="25625" y1="42778" x2="27813" y2="41944"/>
                        <a14:foregroundMark x1="35833" y1="34815" x2="35885" y2="35556"/>
                        <a14:foregroundMark x1="36719" y1="34815" x2="35885" y2="36481"/>
                        <a14:foregroundMark x1="33490" y1="33333" x2="35156" y2="34630"/>
                        <a14:foregroundMark x1="32604" y1="32500" x2="33438" y2="32778"/>
                        <a14:foregroundMark x1="29375" y1="32222" x2="29896" y2="33333"/>
                        <a14:foregroundMark x1="29167" y1="32315" x2="29271" y2="36389"/>
                        <a14:foregroundMark x1="28385" y1="31296" x2="28750" y2="32407"/>
                        <a14:foregroundMark x1="33177" y1="30463" x2="33177" y2="30463"/>
                        <a14:foregroundMark x1="28125" y1="30093" x2="28125" y2="30093"/>
                        <a14:foregroundMark x1="35104" y1="73981" x2="37448" y2="74907"/>
                        <a14:foregroundMark x1="37865" y1="76111" x2="37969" y2="76481"/>
                        <a14:foregroundMark x1="39010" y1="73981" x2="38802" y2="74907"/>
                        <a14:foregroundMark x1="33542" y1="74352" x2="35000" y2="74352"/>
                        <a14:foregroundMark x1="24635" y1="76667" x2="26875" y2="74167"/>
                        <a14:foregroundMark x1="28073" y1="75000" x2="28958" y2="74444"/>
                        <a14:foregroundMark x1="23177" y1="75278" x2="23385" y2="76574"/>
                        <a14:foregroundMark x1="23385" y1="74537" x2="23385" y2="74537"/>
                        <a14:foregroundMark x1="23125" y1="74907" x2="23125" y2="74907"/>
                        <a14:foregroundMark x1="22969" y1="74815" x2="22969" y2="74815"/>
                        <a14:foregroundMark x1="22969" y1="76852" x2="22969" y2="76852"/>
                        <a14:foregroundMark x1="24792" y1="74074" x2="24792" y2="74074"/>
                        <a14:foregroundMark x1="23958" y1="74074" x2="23958" y2="74074"/>
                        <a14:foregroundMark x1="22708" y1="74907" x2="22708" y2="74907"/>
                        <a14:foregroundMark x1="22917" y1="77407" x2="22917" y2="77407"/>
                        <a14:foregroundMark x1="24688" y1="78333" x2="24688" y2="78333"/>
                        <a14:foregroundMark x1="23490" y1="77778" x2="23490" y2="77778"/>
                        <a14:backgroundMark x1="27604" y1="46574" x2="28906" y2="47222"/>
                        <a14:backgroundMark x1="26458" y1="36019" x2="26458" y2="36019"/>
                      </a14:backgroundRemoval>
                    </a14:imgEffect>
                  </a14:imgLayer>
                </a14:imgProps>
              </a:ext>
            </a:extLst>
          </a:blip>
          <a:srcRect l="19354" t="27848" r="58405" b="20387"/>
          <a:stretch/>
        </p:blipFill>
        <p:spPr>
          <a:xfrm>
            <a:off x="172310" y="4271553"/>
            <a:ext cx="1975571" cy="25864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AB6108-445B-431C-B202-50126405AF8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8889" b="76296" l="24688" r="43229">
                        <a14:foregroundMark x1="43333" y1="46296" x2="43333" y2="47222"/>
                        <a14:foregroundMark x1="34063" y1="51759" x2="35208" y2="56852"/>
                        <a14:foregroundMark x1="35990" y1="50648" x2="35677" y2="56204"/>
                        <a14:foregroundMark x1="36198" y1="53241" x2="35990" y2="55463"/>
                        <a14:foregroundMark x1="33802" y1="28889" x2="33802" y2="28889"/>
                        <a14:foregroundMark x1="29479" y1="76296" x2="30312" y2="76296"/>
                        <a14:foregroundMark x1="30990" y1="74074" x2="33073" y2="75556"/>
                        <a14:foregroundMark x1="33490" y1="75000" x2="34635" y2="75463"/>
                        <a14:foregroundMark x1="35313" y1="75556" x2="35990" y2="75556"/>
                        <a14:foregroundMark x1="25469" y1="75833" x2="26823" y2="75833"/>
                        <a14:foregroundMark x1="25052" y1="75926" x2="25052" y2="75926"/>
                      </a14:backgroundRemoval>
                    </a14:imgEffect>
                  </a14:imgLayer>
                </a14:imgProps>
              </a:ext>
            </a:extLst>
          </a:blip>
          <a:srcRect l="22404" t="23492" r="54429" b="20387"/>
          <a:stretch/>
        </p:blipFill>
        <p:spPr>
          <a:xfrm flipH="1">
            <a:off x="9882752" y="3580847"/>
            <a:ext cx="2371392" cy="330130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95E825-6F54-4BF0-80BD-07622031F986}"/>
              </a:ext>
            </a:extLst>
          </p:cNvPr>
          <p:cNvSpPr txBox="1"/>
          <p:nvPr/>
        </p:nvSpPr>
        <p:spPr>
          <a:xfrm>
            <a:off x="3774141" y="1915794"/>
            <a:ext cx="448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2</a:t>
            </a:r>
            <a:endParaRPr lang="vi-VN" sz="60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74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5737413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41C16B-AB94-4444-A865-A315070AF6E3}"/>
              </a:ext>
            </a:extLst>
          </p:cNvPr>
          <p:cNvSpPr/>
          <p:nvPr/>
        </p:nvSpPr>
        <p:spPr>
          <a:xfrm>
            <a:off x="0" y="6125121"/>
            <a:ext cx="12192000" cy="266894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64D698-C66C-4152-9929-016684F2D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093" b="78333" l="21563" r="39323">
                        <a14:foregroundMark x1="32552" y1="38333" x2="33333" y2="42407"/>
                        <a14:foregroundMark x1="26667" y1="40463" x2="27604" y2="40093"/>
                        <a14:foregroundMark x1="26250" y1="38704" x2="28229" y2="39907"/>
                        <a14:foregroundMark x1="31875" y1="33611" x2="34115" y2="34444"/>
                        <a14:foregroundMark x1="32865" y1="32963" x2="35104" y2="34907"/>
                        <a14:foregroundMark x1="27371" y1="36019" x2="26563" y2="36574"/>
                        <a14:foregroundMark x1="31146" y1="33426" x2="27371" y2="36019"/>
                        <a14:foregroundMark x1="25833" y1="38796" x2="25365" y2="41759"/>
                        <a14:foregroundMark x1="25625" y1="42778" x2="27813" y2="41944"/>
                        <a14:foregroundMark x1="35833" y1="34815" x2="35885" y2="35556"/>
                        <a14:foregroundMark x1="36719" y1="34815" x2="35885" y2="36481"/>
                        <a14:foregroundMark x1="33490" y1="33333" x2="35156" y2="34630"/>
                        <a14:foregroundMark x1="32604" y1="32500" x2="33438" y2="32778"/>
                        <a14:foregroundMark x1="29375" y1="32222" x2="29896" y2="33333"/>
                        <a14:foregroundMark x1="29167" y1="32315" x2="29271" y2="36389"/>
                        <a14:foregroundMark x1="28385" y1="31296" x2="28750" y2="32407"/>
                        <a14:foregroundMark x1="33177" y1="30463" x2="33177" y2="30463"/>
                        <a14:foregroundMark x1="28125" y1="30093" x2="28125" y2="30093"/>
                        <a14:foregroundMark x1="35104" y1="73981" x2="37448" y2="74907"/>
                        <a14:foregroundMark x1="37865" y1="76111" x2="37969" y2="76481"/>
                        <a14:foregroundMark x1="39010" y1="73981" x2="38802" y2="74907"/>
                        <a14:foregroundMark x1="33542" y1="74352" x2="35000" y2="74352"/>
                        <a14:foregroundMark x1="24635" y1="76667" x2="26875" y2="74167"/>
                        <a14:foregroundMark x1="28073" y1="75000" x2="28958" y2="74444"/>
                        <a14:foregroundMark x1="23177" y1="75278" x2="23385" y2="76574"/>
                        <a14:foregroundMark x1="23385" y1="74537" x2="23385" y2="74537"/>
                        <a14:foregroundMark x1="23125" y1="74907" x2="23125" y2="74907"/>
                        <a14:foregroundMark x1="22969" y1="74815" x2="22969" y2="74815"/>
                        <a14:foregroundMark x1="22969" y1="76852" x2="22969" y2="76852"/>
                        <a14:foregroundMark x1="24792" y1="74074" x2="24792" y2="74074"/>
                        <a14:foregroundMark x1="23958" y1="74074" x2="23958" y2="74074"/>
                        <a14:foregroundMark x1="22708" y1="74907" x2="22708" y2="74907"/>
                        <a14:foregroundMark x1="22917" y1="77407" x2="22917" y2="77407"/>
                        <a14:foregroundMark x1="24688" y1="78333" x2="24688" y2="78333"/>
                        <a14:foregroundMark x1="23490" y1="77778" x2="23490" y2="77778"/>
                        <a14:backgroundMark x1="27604" y1="46574" x2="28906" y2="47222"/>
                        <a14:backgroundMark x1="26458" y1="36019" x2="26458" y2="36019"/>
                      </a14:backgroundRemoval>
                    </a14:imgEffect>
                  </a14:imgLayer>
                </a14:imgProps>
              </a:ext>
            </a:extLst>
          </a:blip>
          <a:srcRect l="19354" t="27848" r="58405" b="20387"/>
          <a:stretch/>
        </p:blipFill>
        <p:spPr>
          <a:xfrm>
            <a:off x="-2888904" y="4295707"/>
            <a:ext cx="1975571" cy="2586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7B73C9-083E-424B-B83C-999823CC8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39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64DACB-B0B7-41BD-86FD-4154EFBC248E}"/>
              </a:ext>
            </a:extLst>
          </p:cNvPr>
          <p:cNvSpPr txBox="1"/>
          <p:nvPr/>
        </p:nvSpPr>
        <p:spPr>
          <a:xfrm>
            <a:off x="4819170" y="1631431"/>
            <a:ext cx="4482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2</a:t>
            </a:r>
            <a:endParaRPr lang="vi-VN" sz="48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525AEF-6B3D-477F-93F9-4456939F95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481" b="77500" l="23854" r="36823">
                        <a14:foregroundMark x1="27552" y1="75926" x2="28229" y2="75926"/>
                        <a14:foregroundMark x1="27813" y1="77500" x2="27813" y2="77500"/>
                        <a14:foregroundMark x1="36823" y1="75556" x2="36823" y2="75556"/>
                        <a14:foregroundMark x1="36719" y1="76389" x2="36719" y2="76389"/>
                        <a14:foregroundMark x1="30365" y1="31481" x2="30365" y2="31481"/>
                        <a14:foregroundMark x1="25000" y1="36204" x2="25000" y2="36204"/>
                        <a14:foregroundMark x1="24688" y1="35463" x2="24688" y2="35463"/>
                        <a14:foregroundMark x1="24688" y1="36852" x2="24688" y2="36852"/>
                        <a14:backgroundMark x1="26302" y1="45278" x2="26510" y2="46944"/>
                        <a14:backgroundMark x1="32396" y1="43889" x2="32396" y2="43889"/>
                      </a14:backgroundRemoval>
                    </a14:imgEffect>
                  </a14:imgLayer>
                </a14:imgProps>
              </a:ext>
            </a:extLst>
          </a:blip>
          <a:srcRect l="22404" t="26928" r="61544" b="21307"/>
          <a:stretch/>
        </p:blipFill>
        <p:spPr>
          <a:xfrm>
            <a:off x="1520405" y="4108469"/>
            <a:ext cx="1505600" cy="27310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492E7B-EE9E-46A0-BB72-186E333404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889" b="76296" l="24688" r="43229">
                        <a14:foregroundMark x1="43333" y1="46296" x2="43333" y2="47222"/>
                        <a14:foregroundMark x1="34063" y1="51759" x2="35208" y2="56852"/>
                        <a14:foregroundMark x1="35990" y1="50648" x2="35677" y2="56204"/>
                        <a14:foregroundMark x1="36198" y1="53241" x2="35990" y2="55463"/>
                        <a14:foregroundMark x1="33802" y1="28889" x2="33802" y2="28889"/>
                        <a14:foregroundMark x1="29479" y1="76296" x2="30312" y2="76296"/>
                        <a14:foregroundMark x1="30990" y1="74074" x2="33073" y2="75556"/>
                        <a14:foregroundMark x1="33490" y1="75000" x2="34635" y2="75463"/>
                        <a14:foregroundMark x1="35313" y1="75556" x2="35990" y2="75556"/>
                        <a14:foregroundMark x1="25469" y1="75833" x2="26823" y2="75833"/>
                        <a14:foregroundMark x1="25052" y1="75926" x2="25052" y2="75926"/>
                      </a14:backgroundRemoval>
                    </a14:imgEffect>
                  </a14:imgLayer>
                </a14:imgProps>
              </a:ext>
            </a:extLst>
          </a:blip>
          <a:srcRect l="22404" t="23492" r="54429" b="20387"/>
          <a:stretch/>
        </p:blipFill>
        <p:spPr>
          <a:xfrm flipH="1">
            <a:off x="10485656" y="4286281"/>
            <a:ext cx="1706344" cy="2375468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E1A9B310-BFF1-4628-918E-B3C4D99133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1" y="102635"/>
            <a:ext cx="2711568" cy="7267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778C63E-6345-42F2-B09E-AFA355727D58}"/>
              </a:ext>
            </a:extLst>
          </p:cNvPr>
          <p:cNvSpPr/>
          <p:nvPr/>
        </p:nvSpPr>
        <p:spPr>
          <a:xfrm>
            <a:off x="-9495331" y="945955"/>
            <a:ext cx="9308122" cy="20884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024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638DE6-96DA-4B41-AC83-B9F9685320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B4D1B8-AC11-4911-9F3A-83BAE7056F15}"/>
              </a:ext>
            </a:extLst>
          </p:cNvPr>
          <p:cNvSpPr/>
          <p:nvPr/>
        </p:nvSpPr>
        <p:spPr>
          <a:xfrm>
            <a:off x="0" y="5737413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8D0AE0-4895-4512-BD8D-D708A327EBE4}"/>
              </a:ext>
            </a:extLst>
          </p:cNvPr>
          <p:cNvSpPr/>
          <p:nvPr/>
        </p:nvSpPr>
        <p:spPr>
          <a:xfrm>
            <a:off x="0" y="0"/>
            <a:ext cx="12192000" cy="1120588"/>
          </a:xfrm>
          <a:prstGeom prst="rect">
            <a:avLst/>
          </a:prstGeom>
          <a:solidFill>
            <a:srgbClr val="F3E4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5E825-6F54-4BF0-80BD-07622031F986}"/>
              </a:ext>
            </a:extLst>
          </p:cNvPr>
          <p:cNvSpPr txBox="1"/>
          <p:nvPr/>
        </p:nvSpPr>
        <p:spPr>
          <a:xfrm>
            <a:off x="3854823" y="2921168"/>
            <a:ext cx="4482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solidFill>
                  <a:srgbClr val="F3E4A2"/>
                </a:solidFill>
              </a:rPr>
              <a:t>NỘI DUNG 3</a:t>
            </a:r>
            <a:endParaRPr lang="vi-VN" sz="6000" b="1"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solidFill>
                <a:srgbClr val="F3E4A2"/>
              </a:solidFill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C74E61D-45DF-4DB2-B93F-43CDCFEC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16" y="208857"/>
            <a:ext cx="2711568" cy="726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2D3CE7-D9DA-43B9-B76D-1F3B77258A17}"/>
              </a:ext>
            </a:extLst>
          </p:cNvPr>
          <p:cNvSpPr/>
          <p:nvPr/>
        </p:nvSpPr>
        <p:spPr>
          <a:xfrm>
            <a:off x="7451784" y="551366"/>
            <a:ext cx="4740216" cy="180278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93B768-0C06-4CED-89F4-7240DF09BBFC}"/>
              </a:ext>
            </a:extLst>
          </p:cNvPr>
          <p:cNvSpPr/>
          <p:nvPr/>
        </p:nvSpPr>
        <p:spPr>
          <a:xfrm>
            <a:off x="0" y="537551"/>
            <a:ext cx="4740216" cy="180278"/>
          </a:xfrm>
          <a:prstGeom prst="rect">
            <a:avLst/>
          </a:prstGeom>
          <a:solidFill>
            <a:srgbClr val="7F55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4B6E0F-4D2F-4C7A-8C36-B32D7C2D91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143" b="77738" l="22951" r="40843">
                        <a14:foregroundMark x1="31875" y1="60926" x2="32083" y2="62500"/>
                        <a14:backgroundMark x1="27813" y1="52870" x2="27708" y2="58426"/>
                        <a14:backgroundMark x1="30729" y1="49444" x2="33698" y2="49444"/>
                      </a14:backgroundRemoval>
                    </a14:imgEffect>
                  </a14:imgLayer>
                </a14:imgProps>
              </a:ext>
            </a:extLst>
          </a:blip>
          <a:srcRect l="20714" t="44444" r="56920" b="18562"/>
          <a:stretch/>
        </p:blipFill>
        <p:spPr>
          <a:xfrm>
            <a:off x="9465129" y="4422945"/>
            <a:ext cx="2726871" cy="25370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90F571-F683-4078-864E-C750CB2638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4444" b="56019" l="78594" r="91458">
                        <a14:foregroundMark x1="78594" y1="41944" x2="78906" y2="42500"/>
                        <a14:foregroundMark x1="86302" y1="41111" x2="86198" y2="44537"/>
                        <a14:foregroundMark x1="88854" y1="44722" x2="90573" y2="46204"/>
                        <a14:foregroundMark x1="90885" y1="46111" x2="91198" y2="47037"/>
                        <a14:foregroundMark x1="91510" y1="46667" x2="91510" y2="46667"/>
                        <a14:foregroundMark x1="85885" y1="55926" x2="85990" y2="56019"/>
                        <a14:foregroundMark x1="81979" y1="34444" x2="81979" y2="34444"/>
                        <a14:backgroundMark x1="80990" y1="49259" x2="82448" y2="49074"/>
                        <a14:backgroundMark x1="78958" y1="35463" x2="80260" y2="37222"/>
                        <a14:backgroundMark x1="89063" y1="36759" x2="89740" y2="39815"/>
                        <a14:backgroundMark x1="82969" y1="48241" x2="82917" y2="49352"/>
                        <a14:backgroundMark x1="83229" y1="47685" x2="82552" y2="51111"/>
                        <a14:backgroundMark x1="89635" y1="51667" x2="90000" y2="52407"/>
                      </a14:backgroundRemoval>
                    </a14:imgEffect>
                  </a14:imgLayer>
                </a14:imgProps>
              </a:ext>
            </a:extLst>
          </a:blip>
          <a:srcRect l="77759" t="31965" r="7981" b="41198"/>
          <a:stretch/>
        </p:blipFill>
        <p:spPr>
          <a:xfrm>
            <a:off x="209364" y="4696282"/>
            <a:ext cx="1966900" cy="20822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F837DD-6D6B-4C70-8201-EA334230C4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796" b="77315" l="26198" r="42240">
                        <a14:foregroundMark x1="30052" y1="54074" x2="30885" y2="55833"/>
                        <a14:foregroundMark x1="30781" y1="56667" x2="31042" y2="57500"/>
                        <a14:foregroundMark x1="32344" y1="75370" x2="32604" y2="76019"/>
                        <a14:foregroundMark x1="32708" y1="72222" x2="32760" y2="74537"/>
                        <a14:foregroundMark x1="32500" y1="77315" x2="32656" y2="77407"/>
                        <a14:foregroundMark x1="37552" y1="74815" x2="37552" y2="74815"/>
                        <a14:foregroundMark x1="38802" y1="56944" x2="39271" y2="59444"/>
                        <a14:foregroundMark x1="39740" y1="56667" x2="39948" y2="58796"/>
                        <a14:foregroundMark x1="37708" y1="76204" x2="37708" y2="76204"/>
                        <a14:foregroundMark x1="42240" y1="74630" x2="42240" y2="74630"/>
                        <a14:foregroundMark x1="39531" y1="73796" x2="39531" y2="73796"/>
                        <a14:foregroundMark x1="29531" y1="65741" x2="29635" y2="71667"/>
                        <a14:foregroundMark x1="40365" y1="74444" x2="40365" y2="74444"/>
                        <a14:foregroundMark x1="40938" y1="74444" x2="40938" y2="74444"/>
                        <a14:foregroundMark x1="41354" y1="74537" x2="41354" y2="74537"/>
                        <a14:foregroundMark x1="30677" y1="44167" x2="30677" y2="44167"/>
                        <a14:foregroundMark x1="30938" y1="43796" x2="30938" y2="43796"/>
                        <a14:foregroundMark x1="29740" y1="54074" x2="29063" y2="54907"/>
                        <a14:foregroundMark x1="27917" y1="49352" x2="27917" y2="49352"/>
                        <a14:foregroundMark x1="29010" y1="45278" x2="29010" y2="45278"/>
                      </a14:backgroundRemoval>
                    </a14:imgEffect>
                  </a14:imgLayer>
                </a14:imgProps>
              </a:ext>
            </a:extLst>
          </a:blip>
          <a:srcRect l="24500" t="40373" r="58250" b="19721"/>
          <a:stretch/>
        </p:blipFill>
        <p:spPr>
          <a:xfrm>
            <a:off x="5388637" y="4091467"/>
            <a:ext cx="2103120" cy="27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57</Words>
  <Application>Microsoft Office PowerPoint</Application>
  <PresentationFormat>Widescreen</PresentationFormat>
  <Paragraphs>23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iCiel Cadena</vt:lpstr>
      <vt:lpstr>Segoe UI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Võ thị trúc mân</cp:lastModifiedBy>
  <cp:revision>35</cp:revision>
  <dcterms:created xsi:type="dcterms:W3CDTF">2021-07-15T03:07:07Z</dcterms:created>
  <dcterms:modified xsi:type="dcterms:W3CDTF">2021-09-10T03:37:35Z</dcterms:modified>
</cp:coreProperties>
</file>